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BF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BF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701971"/>
            <a:ext cx="12192114" cy="71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4701971"/>
            <a:ext cx="0" cy="1270"/>
          </a:xfrm>
          <a:custGeom>
            <a:avLst/>
            <a:gdLst/>
            <a:ahLst/>
            <a:cxnLst/>
            <a:rect l="l" t="t" r="r" b="b"/>
            <a:pathLst>
              <a:path w="0" h="1270">
                <a:moveTo>
                  <a:pt x="0" y="0"/>
                </a:moveTo>
                <a:lnTo>
                  <a:pt x="0" y="71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663808"/>
            <a:ext cx="12192120" cy="72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249995" y="4952517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2118" y="0"/>
                </a:moveTo>
                <a:lnTo>
                  <a:pt x="0" y="289801"/>
                </a:lnTo>
                <a:lnTo>
                  <a:pt x="9942118" y="488162"/>
                </a:lnTo>
                <a:lnTo>
                  <a:pt x="9942118" y="0"/>
                </a:lnTo>
                <a:close/>
              </a:path>
            </a:pathLst>
          </a:custGeom>
          <a:solidFill>
            <a:srgbClr val="9ECAD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48323" y="5237645"/>
            <a:ext cx="12044045" cy="789305"/>
          </a:xfrm>
          <a:custGeom>
            <a:avLst/>
            <a:gdLst/>
            <a:ahLst/>
            <a:cxnLst/>
            <a:rect l="l" t="t" r="r" b="b"/>
            <a:pathLst>
              <a:path w="12044045" h="789304">
                <a:moveTo>
                  <a:pt x="12043435" y="0"/>
                </a:moveTo>
                <a:lnTo>
                  <a:pt x="0" y="0"/>
                </a:lnTo>
                <a:lnTo>
                  <a:pt x="12043435" y="788758"/>
                </a:lnTo>
                <a:lnTo>
                  <a:pt x="120434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0" y="5038928"/>
            <a:ext cx="3140075" cy="304800"/>
          </a:xfrm>
          <a:custGeom>
            <a:avLst/>
            <a:gdLst/>
            <a:ahLst/>
            <a:cxnLst/>
            <a:rect l="l" t="t" r="r" b="b"/>
            <a:pathLst>
              <a:path w="3140075" h="304800">
                <a:moveTo>
                  <a:pt x="3139783" y="203034"/>
                </a:moveTo>
                <a:lnTo>
                  <a:pt x="3101035" y="200533"/>
                </a:lnTo>
                <a:lnTo>
                  <a:pt x="2999524" y="193967"/>
                </a:lnTo>
                <a:lnTo>
                  <a:pt x="2898000" y="187401"/>
                </a:lnTo>
                <a:lnTo>
                  <a:pt x="2796476" y="180835"/>
                </a:lnTo>
                <a:lnTo>
                  <a:pt x="2694965" y="174282"/>
                </a:lnTo>
                <a:lnTo>
                  <a:pt x="2593441" y="167716"/>
                </a:lnTo>
                <a:lnTo>
                  <a:pt x="2491917" y="161150"/>
                </a:lnTo>
                <a:lnTo>
                  <a:pt x="2390394" y="154584"/>
                </a:lnTo>
                <a:lnTo>
                  <a:pt x="2288883" y="148018"/>
                </a:lnTo>
                <a:lnTo>
                  <a:pt x="2187359" y="141452"/>
                </a:lnTo>
                <a:lnTo>
                  <a:pt x="2085835" y="134886"/>
                </a:lnTo>
                <a:lnTo>
                  <a:pt x="1984324" y="128320"/>
                </a:lnTo>
                <a:lnTo>
                  <a:pt x="1882800" y="121754"/>
                </a:lnTo>
                <a:lnTo>
                  <a:pt x="1781276" y="115189"/>
                </a:lnTo>
                <a:lnTo>
                  <a:pt x="1679765" y="108623"/>
                </a:lnTo>
                <a:lnTo>
                  <a:pt x="1578241" y="102057"/>
                </a:lnTo>
                <a:lnTo>
                  <a:pt x="1569796" y="101511"/>
                </a:lnTo>
                <a:lnTo>
                  <a:pt x="1476717" y="95504"/>
                </a:lnTo>
                <a:lnTo>
                  <a:pt x="1375194" y="88938"/>
                </a:lnTo>
                <a:lnTo>
                  <a:pt x="1273683" y="82372"/>
                </a:lnTo>
                <a:lnTo>
                  <a:pt x="1172159" y="75806"/>
                </a:lnTo>
                <a:lnTo>
                  <a:pt x="1070635" y="69240"/>
                </a:lnTo>
                <a:lnTo>
                  <a:pt x="969124" y="62674"/>
                </a:lnTo>
                <a:lnTo>
                  <a:pt x="867600" y="56108"/>
                </a:lnTo>
                <a:lnTo>
                  <a:pt x="766076" y="49542"/>
                </a:lnTo>
                <a:lnTo>
                  <a:pt x="664565" y="42976"/>
                </a:lnTo>
                <a:lnTo>
                  <a:pt x="563041" y="36410"/>
                </a:lnTo>
                <a:lnTo>
                  <a:pt x="461518" y="29845"/>
                </a:lnTo>
                <a:lnTo>
                  <a:pt x="359994" y="23279"/>
                </a:lnTo>
                <a:lnTo>
                  <a:pt x="258483" y="16725"/>
                </a:lnTo>
                <a:lnTo>
                  <a:pt x="156959" y="10160"/>
                </a:lnTo>
                <a:lnTo>
                  <a:pt x="55435" y="3594"/>
                </a:lnTo>
                <a:lnTo>
                  <a:pt x="0" y="0"/>
                </a:lnTo>
                <a:lnTo>
                  <a:pt x="0" y="101511"/>
                </a:lnTo>
                <a:lnTo>
                  <a:pt x="0" y="203034"/>
                </a:lnTo>
                <a:lnTo>
                  <a:pt x="0" y="304546"/>
                </a:lnTo>
                <a:lnTo>
                  <a:pt x="55435" y="304546"/>
                </a:lnTo>
                <a:lnTo>
                  <a:pt x="2288883" y="304546"/>
                </a:lnTo>
                <a:lnTo>
                  <a:pt x="2288883" y="203034"/>
                </a:lnTo>
                <a:lnTo>
                  <a:pt x="3101035" y="203034"/>
                </a:lnTo>
                <a:lnTo>
                  <a:pt x="3139783" y="203034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0" y="5241963"/>
            <a:ext cx="4709795" cy="203200"/>
          </a:xfrm>
          <a:custGeom>
            <a:avLst/>
            <a:gdLst/>
            <a:ahLst/>
            <a:cxnLst/>
            <a:rect l="l" t="t" r="r" b="b"/>
            <a:pathLst>
              <a:path w="4709795" h="203200">
                <a:moveTo>
                  <a:pt x="4709592" y="101511"/>
                </a:moveTo>
                <a:lnTo>
                  <a:pt x="4623841" y="95973"/>
                </a:lnTo>
                <a:lnTo>
                  <a:pt x="4522317" y="89408"/>
                </a:lnTo>
                <a:lnTo>
                  <a:pt x="4420794" y="82842"/>
                </a:lnTo>
                <a:lnTo>
                  <a:pt x="4319282" y="76276"/>
                </a:lnTo>
                <a:lnTo>
                  <a:pt x="4217759" y="69710"/>
                </a:lnTo>
                <a:lnTo>
                  <a:pt x="4116235" y="63144"/>
                </a:lnTo>
                <a:lnTo>
                  <a:pt x="4014724" y="56578"/>
                </a:lnTo>
                <a:lnTo>
                  <a:pt x="3913200" y="50012"/>
                </a:lnTo>
                <a:lnTo>
                  <a:pt x="3811676" y="43459"/>
                </a:lnTo>
                <a:lnTo>
                  <a:pt x="3710165" y="36893"/>
                </a:lnTo>
                <a:lnTo>
                  <a:pt x="3608641" y="30327"/>
                </a:lnTo>
                <a:lnTo>
                  <a:pt x="3507117" y="23761"/>
                </a:lnTo>
                <a:lnTo>
                  <a:pt x="3405594" y="17195"/>
                </a:lnTo>
                <a:lnTo>
                  <a:pt x="3304082" y="10629"/>
                </a:lnTo>
                <a:lnTo>
                  <a:pt x="3202559" y="4064"/>
                </a:lnTo>
                <a:lnTo>
                  <a:pt x="3202559" y="4406"/>
                </a:lnTo>
                <a:lnTo>
                  <a:pt x="3202559" y="100926"/>
                </a:lnTo>
                <a:lnTo>
                  <a:pt x="3202559" y="101511"/>
                </a:lnTo>
                <a:lnTo>
                  <a:pt x="3101035" y="101511"/>
                </a:lnTo>
                <a:lnTo>
                  <a:pt x="3101035" y="100926"/>
                </a:lnTo>
                <a:lnTo>
                  <a:pt x="3202559" y="100926"/>
                </a:lnTo>
                <a:lnTo>
                  <a:pt x="3202559" y="4406"/>
                </a:lnTo>
                <a:lnTo>
                  <a:pt x="3178479" y="4406"/>
                </a:lnTo>
                <a:lnTo>
                  <a:pt x="3178479" y="596"/>
                </a:lnTo>
                <a:lnTo>
                  <a:pt x="3101035" y="596"/>
                </a:lnTo>
                <a:lnTo>
                  <a:pt x="3101035" y="0"/>
                </a:lnTo>
                <a:lnTo>
                  <a:pt x="2999524" y="0"/>
                </a:lnTo>
                <a:lnTo>
                  <a:pt x="2898000" y="0"/>
                </a:lnTo>
                <a:lnTo>
                  <a:pt x="2187359" y="0"/>
                </a:lnTo>
                <a:lnTo>
                  <a:pt x="2187359" y="101511"/>
                </a:lnTo>
                <a:lnTo>
                  <a:pt x="0" y="101511"/>
                </a:lnTo>
                <a:lnTo>
                  <a:pt x="0" y="203034"/>
                </a:lnTo>
                <a:lnTo>
                  <a:pt x="4522317" y="203034"/>
                </a:lnTo>
                <a:lnTo>
                  <a:pt x="4522317" y="101511"/>
                </a:lnTo>
                <a:lnTo>
                  <a:pt x="4623841" y="101511"/>
                </a:lnTo>
                <a:lnTo>
                  <a:pt x="4709592" y="101511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0" y="5342890"/>
            <a:ext cx="6280150" cy="203835"/>
          </a:xfrm>
          <a:custGeom>
            <a:avLst/>
            <a:gdLst/>
            <a:ahLst/>
            <a:cxnLst/>
            <a:rect l="l" t="t" r="r" b="b"/>
            <a:pathLst>
              <a:path w="6280150" h="203835">
                <a:moveTo>
                  <a:pt x="5943600" y="80391"/>
                </a:moveTo>
                <a:lnTo>
                  <a:pt x="5842076" y="73825"/>
                </a:lnTo>
                <a:lnTo>
                  <a:pt x="5740565" y="67259"/>
                </a:lnTo>
                <a:lnTo>
                  <a:pt x="5639041" y="60693"/>
                </a:lnTo>
                <a:lnTo>
                  <a:pt x="5537517" y="54127"/>
                </a:lnTo>
                <a:lnTo>
                  <a:pt x="5435993" y="47561"/>
                </a:lnTo>
                <a:lnTo>
                  <a:pt x="5334482" y="40995"/>
                </a:lnTo>
                <a:lnTo>
                  <a:pt x="5232959" y="34429"/>
                </a:lnTo>
                <a:lnTo>
                  <a:pt x="5131435" y="27863"/>
                </a:lnTo>
                <a:lnTo>
                  <a:pt x="5029924" y="21310"/>
                </a:lnTo>
                <a:lnTo>
                  <a:pt x="4928400" y="14744"/>
                </a:lnTo>
                <a:lnTo>
                  <a:pt x="4826876" y="8178"/>
                </a:lnTo>
                <a:lnTo>
                  <a:pt x="4725365" y="1612"/>
                </a:lnTo>
                <a:lnTo>
                  <a:pt x="4725365" y="101600"/>
                </a:lnTo>
                <a:lnTo>
                  <a:pt x="4725365" y="102108"/>
                </a:lnTo>
                <a:lnTo>
                  <a:pt x="4623841" y="102108"/>
                </a:lnTo>
                <a:lnTo>
                  <a:pt x="4623841" y="101600"/>
                </a:lnTo>
                <a:lnTo>
                  <a:pt x="4725365" y="101600"/>
                </a:lnTo>
                <a:lnTo>
                  <a:pt x="4725365" y="1612"/>
                </a:lnTo>
                <a:lnTo>
                  <a:pt x="4725365" y="1270"/>
                </a:lnTo>
                <a:lnTo>
                  <a:pt x="4710379" y="1270"/>
                </a:lnTo>
                <a:lnTo>
                  <a:pt x="4710379" y="0"/>
                </a:lnTo>
                <a:lnTo>
                  <a:pt x="4623841" y="0"/>
                </a:lnTo>
                <a:lnTo>
                  <a:pt x="4623841" y="584"/>
                </a:lnTo>
                <a:lnTo>
                  <a:pt x="4522317" y="584"/>
                </a:lnTo>
                <a:lnTo>
                  <a:pt x="4420794" y="584"/>
                </a:lnTo>
                <a:lnTo>
                  <a:pt x="4420794" y="102108"/>
                </a:lnTo>
                <a:lnTo>
                  <a:pt x="4319282" y="102108"/>
                </a:lnTo>
                <a:lnTo>
                  <a:pt x="0" y="102108"/>
                </a:lnTo>
                <a:lnTo>
                  <a:pt x="0" y="203631"/>
                </a:lnTo>
                <a:lnTo>
                  <a:pt x="5131435" y="203631"/>
                </a:lnTo>
                <a:lnTo>
                  <a:pt x="5131435" y="102108"/>
                </a:lnTo>
                <a:lnTo>
                  <a:pt x="5943600" y="102108"/>
                </a:lnTo>
                <a:lnTo>
                  <a:pt x="5943600" y="80391"/>
                </a:lnTo>
                <a:close/>
              </a:path>
              <a:path w="6280150" h="203835">
                <a:moveTo>
                  <a:pt x="6279578" y="102108"/>
                </a:moveTo>
                <a:lnTo>
                  <a:pt x="6248514" y="100101"/>
                </a:lnTo>
                <a:lnTo>
                  <a:pt x="6147003" y="93535"/>
                </a:lnTo>
                <a:lnTo>
                  <a:pt x="6045479" y="86969"/>
                </a:lnTo>
                <a:lnTo>
                  <a:pt x="5943955" y="80416"/>
                </a:lnTo>
                <a:lnTo>
                  <a:pt x="5943955" y="102108"/>
                </a:lnTo>
                <a:lnTo>
                  <a:pt x="6045479" y="102108"/>
                </a:lnTo>
                <a:lnTo>
                  <a:pt x="6147003" y="102108"/>
                </a:lnTo>
                <a:lnTo>
                  <a:pt x="6248514" y="102108"/>
                </a:lnTo>
                <a:lnTo>
                  <a:pt x="6279578" y="102108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0" y="5444490"/>
            <a:ext cx="7849870" cy="203835"/>
          </a:xfrm>
          <a:custGeom>
            <a:avLst/>
            <a:gdLst/>
            <a:ahLst/>
            <a:cxnLst/>
            <a:rect l="l" t="t" r="r" b="b"/>
            <a:pathLst>
              <a:path w="7849870" h="203835">
                <a:moveTo>
                  <a:pt x="4217759" y="102031"/>
                </a:moveTo>
                <a:lnTo>
                  <a:pt x="4217759" y="102031"/>
                </a:lnTo>
                <a:lnTo>
                  <a:pt x="0" y="102031"/>
                </a:lnTo>
                <a:lnTo>
                  <a:pt x="0" y="203555"/>
                </a:lnTo>
                <a:lnTo>
                  <a:pt x="4217759" y="203555"/>
                </a:lnTo>
                <a:lnTo>
                  <a:pt x="4217759" y="102031"/>
                </a:lnTo>
                <a:close/>
              </a:path>
              <a:path w="7849870" h="203835">
                <a:moveTo>
                  <a:pt x="5943600" y="508"/>
                </a:moveTo>
                <a:lnTo>
                  <a:pt x="5943600" y="508"/>
                </a:lnTo>
                <a:lnTo>
                  <a:pt x="5029924" y="508"/>
                </a:lnTo>
                <a:lnTo>
                  <a:pt x="5029924" y="102031"/>
                </a:lnTo>
                <a:lnTo>
                  <a:pt x="5943600" y="102031"/>
                </a:lnTo>
                <a:lnTo>
                  <a:pt x="5943600" y="508"/>
                </a:lnTo>
                <a:close/>
              </a:path>
              <a:path w="7849870" h="203835">
                <a:moveTo>
                  <a:pt x="7849578" y="102031"/>
                </a:moveTo>
                <a:lnTo>
                  <a:pt x="7771320" y="96977"/>
                </a:lnTo>
                <a:lnTo>
                  <a:pt x="7669797" y="90411"/>
                </a:lnTo>
                <a:lnTo>
                  <a:pt x="7568285" y="83845"/>
                </a:lnTo>
                <a:lnTo>
                  <a:pt x="7466762" y="77279"/>
                </a:lnTo>
                <a:lnTo>
                  <a:pt x="7365238" y="70713"/>
                </a:lnTo>
                <a:lnTo>
                  <a:pt x="7263714" y="64147"/>
                </a:lnTo>
                <a:lnTo>
                  <a:pt x="7162203" y="57594"/>
                </a:lnTo>
                <a:lnTo>
                  <a:pt x="7060679" y="51028"/>
                </a:lnTo>
                <a:lnTo>
                  <a:pt x="6959155" y="44462"/>
                </a:lnTo>
                <a:lnTo>
                  <a:pt x="6857644" y="37896"/>
                </a:lnTo>
                <a:lnTo>
                  <a:pt x="6756120" y="31330"/>
                </a:lnTo>
                <a:lnTo>
                  <a:pt x="6654597" y="24765"/>
                </a:lnTo>
                <a:lnTo>
                  <a:pt x="6553086" y="18199"/>
                </a:lnTo>
                <a:lnTo>
                  <a:pt x="6451562" y="11633"/>
                </a:lnTo>
                <a:lnTo>
                  <a:pt x="6350038" y="5080"/>
                </a:lnTo>
                <a:lnTo>
                  <a:pt x="6311011" y="5080"/>
                </a:lnTo>
                <a:lnTo>
                  <a:pt x="6311011" y="0"/>
                </a:lnTo>
                <a:lnTo>
                  <a:pt x="6248514" y="0"/>
                </a:lnTo>
                <a:lnTo>
                  <a:pt x="6248514" y="508"/>
                </a:lnTo>
                <a:lnTo>
                  <a:pt x="6147003" y="508"/>
                </a:lnTo>
                <a:lnTo>
                  <a:pt x="6045479" y="508"/>
                </a:lnTo>
                <a:lnTo>
                  <a:pt x="5943955" y="508"/>
                </a:lnTo>
                <a:lnTo>
                  <a:pt x="5943955" y="102031"/>
                </a:lnTo>
                <a:lnTo>
                  <a:pt x="6045479" y="102031"/>
                </a:lnTo>
                <a:lnTo>
                  <a:pt x="6147003" y="102031"/>
                </a:lnTo>
                <a:lnTo>
                  <a:pt x="6248514" y="102031"/>
                </a:lnTo>
                <a:lnTo>
                  <a:pt x="6248514" y="101600"/>
                </a:lnTo>
                <a:lnTo>
                  <a:pt x="6350038" y="101600"/>
                </a:lnTo>
                <a:lnTo>
                  <a:pt x="6350038" y="102031"/>
                </a:lnTo>
                <a:lnTo>
                  <a:pt x="6451562" y="102031"/>
                </a:lnTo>
                <a:lnTo>
                  <a:pt x="7771320" y="102031"/>
                </a:lnTo>
                <a:lnTo>
                  <a:pt x="7849578" y="102031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0" y="5546090"/>
            <a:ext cx="9419590" cy="203835"/>
          </a:xfrm>
          <a:custGeom>
            <a:avLst/>
            <a:gdLst/>
            <a:ahLst/>
            <a:cxnLst/>
            <a:rect l="l" t="t" r="r" b="b"/>
            <a:pathLst>
              <a:path w="9419590" h="203835">
                <a:moveTo>
                  <a:pt x="1679765" y="101955"/>
                </a:moveTo>
                <a:lnTo>
                  <a:pt x="1679765" y="101955"/>
                </a:lnTo>
                <a:lnTo>
                  <a:pt x="0" y="101955"/>
                </a:lnTo>
                <a:lnTo>
                  <a:pt x="0" y="203466"/>
                </a:lnTo>
                <a:lnTo>
                  <a:pt x="1679765" y="203466"/>
                </a:lnTo>
                <a:lnTo>
                  <a:pt x="1679765" y="101955"/>
                </a:lnTo>
                <a:close/>
              </a:path>
              <a:path w="9419590" h="203835">
                <a:moveTo>
                  <a:pt x="5943600" y="431"/>
                </a:moveTo>
                <a:lnTo>
                  <a:pt x="5943600" y="431"/>
                </a:lnTo>
                <a:lnTo>
                  <a:pt x="4116235" y="431"/>
                </a:lnTo>
                <a:lnTo>
                  <a:pt x="4116235" y="101955"/>
                </a:lnTo>
                <a:lnTo>
                  <a:pt x="5943600" y="101955"/>
                </a:lnTo>
                <a:lnTo>
                  <a:pt x="5943600" y="431"/>
                </a:lnTo>
                <a:close/>
              </a:path>
              <a:path w="9419590" h="203835">
                <a:moveTo>
                  <a:pt x="9419577" y="101955"/>
                </a:moveTo>
                <a:lnTo>
                  <a:pt x="9395638" y="100418"/>
                </a:lnTo>
                <a:lnTo>
                  <a:pt x="9294114" y="93853"/>
                </a:lnTo>
                <a:lnTo>
                  <a:pt x="9192603" y="87287"/>
                </a:lnTo>
                <a:lnTo>
                  <a:pt x="9091079" y="80721"/>
                </a:lnTo>
                <a:lnTo>
                  <a:pt x="8989555" y="74155"/>
                </a:lnTo>
                <a:lnTo>
                  <a:pt x="8888044" y="67589"/>
                </a:lnTo>
                <a:lnTo>
                  <a:pt x="8786520" y="61023"/>
                </a:lnTo>
                <a:lnTo>
                  <a:pt x="8684997" y="54457"/>
                </a:lnTo>
                <a:lnTo>
                  <a:pt x="8583485" y="47891"/>
                </a:lnTo>
                <a:lnTo>
                  <a:pt x="8481962" y="41325"/>
                </a:lnTo>
                <a:lnTo>
                  <a:pt x="8380438" y="34759"/>
                </a:lnTo>
                <a:lnTo>
                  <a:pt x="8278914" y="28206"/>
                </a:lnTo>
                <a:lnTo>
                  <a:pt x="8177403" y="21640"/>
                </a:lnTo>
                <a:lnTo>
                  <a:pt x="8075879" y="15074"/>
                </a:lnTo>
                <a:lnTo>
                  <a:pt x="7974355" y="8509"/>
                </a:lnTo>
                <a:lnTo>
                  <a:pt x="7872844" y="1943"/>
                </a:lnTo>
                <a:lnTo>
                  <a:pt x="7872844" y="2540"/>
                </a:lnTo>
                <a:lnTo>
                  <a:pt x="7862544" y="2540"/>
                </a:lnTo>
                <a:lnTo>
                  <a:pt x="7862544" y="0"/>
                </a:lnTo>
                <a:lnTo>
                  <a:pt x="7771320" y="0"/>
                </a:lnTo>
                <a:lnTo>
                  <a:pt x="7771320" y="431"/>
                </a:lnTo>
                <a:lnTo>
                  <a:pt x="7669797" y="431"/>
                </a:lnTo>
                <a:lnTo>
                  <a:pt x="7568285" y="431"/>
                </a:lnTo>
                <a:lnTo>
                  <a:pt x="5943955" y="431"/>
                </a:lnTo>
                <a:lnTo>
                  <a:pt x="5943955" y="101955"/>
                </a:lnTo>
                <a:lnTo>
                  <a:pt x="7771320" y="101955"/>
                </a:lnTo>
                <a:lnTo>
                  <a:pt x="7771320" y="101600"/>
                </a:lnTo>
                <a:lnTo>
                  <a:pt x="7872844" y="101600"/>
                </a:lnTo>
                <a:lnTo>
                  <a:pt x="7872844" y="101955"/>
                </a:lnTo>
                <a:lnTo>
                  <a:pt x="7974355" y="101955"/>
                </a:lnTo>
                <a:lnTo>
                  <a:pt x="9395638" y="101955"/>
                </a:lnTo>
                <a:lnTo>
                  <a:pt x="9419577" y="101955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1578241" y="5648045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4365358" y="0"/>
                </a:moveTo>
                <a:lnTo>
                  <a:pt x="4365358" y="0"/>
                </a:lnTo>
                <a:lnTo>
                  <a:pt x="0" y="0"/>
                </a:lnTo>
                <a:lnTo>
                  <a:pt x="0" y="101511"/>
                </a:lnTo>
                <a:lnTo>
                  <a:pt x="4365358" y="101511"/>
                </a:lnTo>
                <a:lnTo>
                  <a:pt x="4365358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4365714" y="0"/>
                </a:lnTo>
                <a:lnTo>
                  <a:pt x="4365714" y="101511"/>
                </a:lnTo>
                <a:lnTo>
                  <a:pt x="7208279" y="101511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0" y="5647690"/>
            <a:ext cx="10989945" cy="203835"/>
          </a:xfrm>
          <a:custGeom>
            <a:avLst/>
            <a:gdLst/>
            <a:ahLst/>
            <a:cxnLst/>
            <a:rect l="l" t="t" r="r" b="b"/>
            <a:pathLst>
              <a:path w="10989945" h="203835">
                <a:moveTo>
                  <a:pt x="4725365" y="101866"/>
                </a:moveTo>
                <a:lnTo>
                  <a:pt x="4725365" y="101866"/>
                </a:lnTo>
                <a:lnTo>
                  <a:pt x="0" y="101866"/>
                </a:lnTo>
                <a:lnTo>
                  <a:pt x="0" y="203390"/>
                </a:lnTo>
                <a:lnTo>
                  <a:pt x="4725365" y="203390"/>
                </a:lnTo>
                <a:lnTo>
                  <a:pt x="4725365" y="101866"/>
                </a:lnTo>
                <a:close/>
              </a:path>
              <a:path w="10989945" h="203835">
                <a:moveTo>
                  <a:pt x="10989374" y="101866"/>
                </a:moveTo>
                <a:lnTo>
                  <a:pt x="10918444" y="97282"/>
                </a:lnTo>
                <a:lnTo>
                  <a:pt x="10816920" y="90716"/>
                </a:lnTo>
                <a:lnTo>
                  <a:pt x="10715396" y="84150"/>
                </a:lnTo>
                <a:lnTo>
                  <a:pt x="10613885" y="77597"/>
                </a:lnTo>
                <a:lnTo>
                  <a:pt x="10512361" y="71031"/>
                </a:lnTo>
                <a:lnTo>
                  <a:pt x="10410838" y="64465"/>
                </a:lnTo>
                <a:lnTo>
                  <a:pt x="10309314" y="57899"/>
                </a:lnTo>
                <a:lnTo>
                  <a:pt x="10207803" y="51333"/>
                </a:lnTo>
                <a:lnTo>
                  <a:pt x="10106279" y="44767"/>
                </a:lnTo>
                <a:lnTo>
                  <a:pt x="10004755" y="38201"/>
                </a:lnTo>
                <a:lnTo>
                  <a:pt x="9903244" y="31635"/>
                </a:lnTo>
                <a:lnTo>
                  <a:pt x="9801720" y="25069"/>
                </a:lnTo>
                <a:lnTo>
                  <a:pt x="9700196" y="18503"/>
                </a:lnTo>
                <a:lnTo>
                  <a:pt x="9598685" y="11938"/>
                </a:lnTo>
                <a:lnTo>
                  <a:pt x="9497162" y="5384"/>
                </a:lnTo>
                <a:lnTo>
                  <a:pt x="9497162" y="5080"/>
                </a:lnTo>
                <a:lnTo>
                  <a:pt x="9453359" y="5080"/>
                </a:lnTo>
                <a:lnTo>
                  <a:pt x="9453359" y="0"/>
                </a:lnTo>
                <a:lnTo>
                  <a:pt x="9395638" y="0"/>
                </a:lnTo>
                <a:lnTo>
                  <a:pt x="9395638" y="355"/>
                </a:lnTo>
                <a:lnTo>
                  <a:pt x="9294114" y="355"/>
                </a:lnTo>
                <a:lnTo>
                  <a:pt x="8684997" y="355"/>
                </a:lnTo>
                <a:lnTo>
                  <a:pt x="8684997" y="101866"/>
                </a:lnTo>
                <a:lnTo>
                  <a:pt x="9395638" y="101866"/>
                </a:lnTo>
                <a:lnTo>
                  <a:pt x="9395638" y="101600"/>
                </a:lnTo>
                <a:lnTo>
                  <a:pt x="9497162" y="101600"/>
                </a:lnTo>
                <a:lnTo>
                  <a:pt x="9497162" y="101866"/>
                </a:lnTo>
                <a:lnTo>
                  <a:pt x="9598685" y="101866"/>
                </a:lnTo>
                <a:lnTo>
                  <a:pt x="10918444" y="101866"/>
                </a:lnTo>
                <a:lnTo>
                  <a:pt x="10989374" y="101866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4623841" y="5749290"/>
            <a:ext cx="7106920" cy="102235"/>
          </a:xfrm>
          <a:custGeom>
            <a:avLst/>
            <a:gdLst/>
            <a:ahLst/>
            <a:cxnLst/>
            <a:rect l="l" t="t" r="r" b="b"/>
            <a:pathLst>
              <a:path w="7106920" h="102235">
                <a:moveTo>
                  <a:pt x="1319758" y="266"/>
                </a:moveTo>
                <a:lnTo>
                  <a:pt x="1319758" y="266"/>
                </a:lnTo>
                <a:lnTo>
                  <a:pt x="0" y="266"/>
                </a:lnTo>
                <a:lnTo>
                  <a:pt x="0" y="101790"/>
                </a:lnTo>
                <a:lnTo>
                  <a:pt x="1319758" y="101790"/>
                </a:lnTo>
                <a:lnTo>
                  <a:pt x="1319758" y="266"/>
                </a:lnTo>
                <a:close/>
              </a:path>
              <a:path w="7106920" h="102235">
                <a:moveTo>
                  <a:pt x="7106755" y="48209"/>
                </a:moveTo>
                <a:lnTo>
                  <a:pt x="7005244" y="41643"/>
                </a:lnTo>
                <a:lnTo>
                  <a:pt x="6903720" y="35077"/>
                </a:lnTo>
                <a:lnTo>
                  <a:pt x="6802196" y="28511"/>
                </a:lnTo>
                <a:lnTo>
                  <a:pt x="6700672" y="21945"/>
                </a:lnTo>
                <a:lnTo>
                  <a:pt x="6599161" y="15379"/>
                </a:lnTo>
                <a:lnTo>
                  <a:pt x="6497637" y="8813"/>
                </a:lnTo>
                <a:lnTo>
                  <a:pt x="6396114" y="2247"/>
                </a:lnTo>
                <a:lnTo>
                  <a:pt x="6396114" y="2540"/>
                </a:lnTo>
                <a:lnTo>
                  <a:pt x="6381051" y="2540"/>
                </a:lnTo>
                <a:lnTo>
                  <a:pt x="6381051" y="0"/>
                </a:lnTo>
                <a:lnTo>
                  <a:pt x="6294602" y="0"/>
                </a:lnTo>
                <a:lnTo>
                  <a:pt x="6294602" y="266"/>
                </a:lnTo>
                <a:lnTo>
                  <a:pt x="6193079" y="266"/>
                </a:lnTo>
                <a:lnTo>
                  <a:pt x="1320114" y="266"/>
                </a:lnTo>
                <a:lnTo>
                  <a:pt x="1320114" y="101790"/>
                </a:lnTo>
                <a:lnTo>
                  <a:pt x="6294602" y="101790"/>
                </a:lnTo>
                <a:lnTo>
                  <a:pt x="6294602" y="101600"/>
                </a:lnTo>
                <a:lnTo>
                  <a:pt x="6396114" y="101600"/>
                </a:lnTo>
                <a:lnTo>
                  <a:pt x="6396114" y="101790"/>
                </a:lnTo>
                <a:lnTo>
                  <a:pt x="6497637" y="101790"/>
                </a:lnTo>
                <a:lnTo>
                  <a:pt x="7106755" y="101790"/>
                </a:lnTo>
                <a:lnTo>
                  <a:pt x="7106755" y="48209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0" y="5790933"/>
            <a:ext cx="12192635" cy="161925"/>
          </a:xfrm>
          <a:custGeom>
            <a:avLst/>
            <a:gdLst/>
            <a:ahLst/>
            <a:cxnLst/>
            <a:rect l="l" t="t" r="r" b="b"/>
            <a:pathLst>
              <a:path w="12192635" h="161925">
                <a:moveTo>
                  <a:pt x="5943600" y="60147"/>
                </a:moveTo>
                <a:lnTo>
                  <a:pt x="5943600" y="60147"/>
                </a:lnTo>
                <a:lnTo>
                  <a:pt x="0" y="60147"/>
                </a:lnTo>
                <a:lnTo>
                  <a:pt x="0" y="161671"/>
                </a:lnTo>
                <a:lnTo>
                  <a:pt x="5943600" y="161671"/>
                </a:lnTo>
                <a:lnTo>
                  <a:pt x="5943600" y="60147"/>
                </a:lnTo>
                <a:close/>
              </a:path>
              <a:path w="12192635" h="161925">
                <a:moveTo>
                  <a:pt x="6553086" y="60147"/>
                </a:moveTo>
                <a:lnTo>
                  <a:pt x="6553086" y="60147"/>
                </a:lnTo>
                <a:lnTo>
                  <a:pt x="5943955" y="60147"/>
                </a:lnTo>
                <a:lnTo>
                  <a:pt x="5943955" y="161671"/>
                </a:lnTo>
                <a:lnTo>
                  <a:pt x="6553086" y="161671"/>
                </a:lnTo>
                <a:lnTo>
                  <a:pt x="6553086" y="60147"/>
                </a:lnTo>
                <a:close/>
              </a:path>
              <a:path w="12192635" h="161925">
                <a:moveTo>
                  <a:pt x="12192114" y="36398"/>
                </a:moveTo>
                <a:lnTo>
                  <a:pt x="12136679" y="32816"/>
                </a:lnTo>
                <a:lnTo>
                  <a:pt x="12035155" y="26250"/>
                </a:lnTo>
                <a:lnTo>
                  <a:pt x="11933644" y="19685"/>
                </a:lnTo>
                <a:lnTo>
                  <a:pt x="11832120" y="13131"/>
                </a:lnTo>
                <a:lnTo>
                  <a:pt x="11730596" y="6565"/>
                </a:lnTo>
                <a:lnTo>
                  <a:pt x="11629085" y="0"/>
                </a:lnTo>
                <a:lnTo>
                  <a:pt x="11629085" y="60147"/>
                </a:lnTo>
                <a:lnTo>
                  <a:pt x="12192114" y="60147"/>
                </a:lnTo>
                <a:lnTo>
                  <a:pt x="12192114" y="36398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0" y="5851080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1375194" y="101523"/>
                </a:moveTo>
                <a:lnTo>
                  <a:pt x="1375194" y="101523"/>
                </a:lnTo>
                <a:lnTo>
                  <a:pt x="0" y="101523"/>
                </a:lnTo>
                <a:lnTo>
                  <a:pt x="0" y="203034"/>
                </a:lnTo>
                <a:lnTo>
                  <a:pt x="1375194" y="203034"/>
                </a:lnTo>
                <a:lnTo>
                  <a:pt x="1375194" y="101523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6451562" y="0"/>
                </a:lnTo>
                <a:lnTo>
                  <a:pt x="6451562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1273683" y="5952604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4669917" y="0"/>
                </a:moveTo>
                <a:lnTo>
                  <a:pt x="4669917" y="0"/>
                </a:lnTo>
                <a:lnTo>
                  <a:pt x="0" y="0"/>
                </a:lnTo>
                <a:lnTo>
                  <a:pt x="0" y="101511"/>
                </a:lnTo>
                <a:lnTo>
                  <a:pt x="4669917" y="101511"/>
                </a:lnTo>
                <a:lnTo>
                  <a:pt x="4669917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4670272" y="0"/>
                </a:lnTo>
                <a:lnTo>
                  <a:pt x="4670272" y="101511"/>
                </a:lnTo>
                <a:lnTo>
                  <a:pt x="7208279" y="101511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0" y="5952604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3304082" y="101511"/>
                </a:moveTo>
                <a:lnTo>
                  <a:pt x="3304082" y="101511"/>
                </a:lnTo>
                <a:lnTo>
                  <a:pt x="0" y="101511"/>
                </a:lnTo>
                <a:lnTo>
                  <a:pt x="0" y="203034"/>
                </a:lnTo>
                <a:lnTo>
                  <a:pt x="3304082" y="203034"/>
                </a:lnTo>
                <a:lnTo>
                  <a:pt x="3304082" y="101511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8380438" y="0"/>
                </a:lnTo>
                <a:lnTo>
                  <a:pt x="8380438" y="101511"/>
                </a:lnTo>
                <a:lnTo>
                  <a:pt x="12192114" y="101511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3202559" y="6054115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2741041" y="0"/>
                </a:moveTo>
                <a:lnTo>
                  <a:pt x="2741041" y="0"/>
                </a:lnTo>
                <a:lnTo>
                  <a:pt x="0" y="0"/>
                </a:lnTo>
                <a:lnTo>
                  <a:pt x="0" y="101523"/>
                </a:lnTo>
                <a:lnTo>
                  <a:pt x="2741041" y="101523"/>
                </a:lnTo>
                <a:lnTo>
                  <a:pt x="2741041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2741396" y="0"/>
                </a:lnTo>
                <a:lnTo>
                  <a:pt x="2741396" y="101523"/>
                </a:lnTo>
                <a:lnTo>
                  <a:pt x="7208279" y="101523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0" y="6054115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5232959" y="101523"/>
                </a:moveTo>
                <a:lnTo>
                  <a:pt x="5232959" y="101523"/>
                </a:lnTo>
                <a:lnTo>
                  <a:pt x="0" y="101523"/>
                </a:lnTo>
                <a:lnTo>
                  <a:pt x="0" y="203047"/>
                </a:lnTo>
                <a:lnTo>
                  <a:pt x="5232959" y="203047"/>
                </a:lnTo>
                <a:lnTo>
                  <a:pt x="5232959" y="101523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10309314" y="0"/>
                </a:lnTo>
                <a:lnTo>
                  <a:pt x="10309314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0" y="6155639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55435" y="101523"/>
                </a:moveTo>
                <a:lnTo>
                  <a:pt x="0" y="101523"/>
                </a:lnTo>
                <a:lnTo>
                  <a:pt x="0" y="203034"/>
                </a:lnTo>
                <a:lnTo>
                  <a:pt x="55435" y="203034"/>
                </a:lnTo>
                <a:lnTo>
                  <a:pt x="55435" y="101523"/>
                </a:lnTo>
                <a:close/>
              </a:path>
              <a:path w="12192635" h="203200">
                <a:moveTo>
                  <a:pt x="5943600" y="0"/>
                </a:moveTo>
                <a:lnTo>
                  <a:pt x="5943600" y="0"/>
                </a:lnTo>
                <a:lnTo>
                  <a:pt x="5131435" y="0"/>
                </a:lnTo>
                <a:lnTo>
                  <a:pt x="5131435" y="101523"/>
                </a:lnTo>
                <a:lnTo>
                  <a:pt x="5943600" y="101523"/>
                </a:lnTo>
                <a:lnTo>
                  <a:pt x="5943600" y="0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5943955" y="0"/>
                </a:lnTo>
                <a:lnTo>
                  <a:pt x="5943955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0" y="6257163"/>
            <a:ext cx="7162800" cy="101600"/>
          </a:xfrm>
          <a:custGeom>
            <a:avLst/>
            <a:gdLst/>
            <a:ahLst/>
            <a:cxnLst/>
            <a:rect l="l" t="t" r="r" b="b"/>
            <a:pathLst>
              <a:path w="7162800" h="101600">
                <a:moveTo>
                  <a:pt x="5943600" y="0"/>
                </a:moveTo>
                <a:lnTo>
                  <a:pt x="5943600" y="0"/>
                </a:lnTo>
                <a:lnTo>
                  <a:pt x="0" y="0"/>
                </a:lnTo>
                <a:lnTo>
                  <a:pt x="0" y="101511"/>
                </a:lnTo>
                <a:lnTo>
                  <a:pt x="5943600" y="101511"/>
                </a:lnTo>
                <a:lnTo>
                  <a:pt x="5943600" y="0"/>
                </a:lnTo>
                <a:close/>
              </a:path>
              <a:path w="7162800" h="101600">
                <a:moveTo>
                  <a:pt x="7162203" y="0"/>
                </a:moveTo>
                <a:lnTo>
                  <a:pt x="7162203" y="0"/>
                </a:lnTo>
                <a:lnTo>
                  <a:pt x="5943955" y="0"/>
                </a:lnTo>
                <a:lnTo>
                  <a:pt x="5943955" y="101511"/>
                </a:lnTo>
                <a:lnTo>
                  <a:pt x="7162203" y="101511"/>
                </a:lnTo>
                <a:lnTo>
                  <a:pt x="7162203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0" y="6257163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1984324" y="101511"/>
                </a:moveTo>
                <a:lnTo>
                  <a:pt x="1984324" y="101511"/>
                </a:lnTo>
                <a:lnTo>
                  <a:pt x="0" y="101511"/>
                </a:lnTo>
                <a:lnTo>
                  <a:pt x="0" y="203034"/>
                </a:lnTo>
                <a:lnTo>
                  <a:pt x="1984324" y="203034"/>
                </a:lnTo>
                <a:lnTo>
                  <a:pt x="1984324" y="101511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7060679" y="0"/>
                </a:lnTo>
                <a:lnTo>
                  <a:pt x="7060679" y="101511"/>
                </a:lnTo>
                <a:lnTo>
                  <a:pt x="12192114" y="101511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1882800" y="6358674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4060799" y="0"/>
                </a:moveTo>
                <a:lnTo>
                  <a:pt x="4060799" y="0"/>
                </a:lnTo>
                <a:lnTo>
                  <a:pt x="0" y="0"/>
                </a:lnTo>
                <a:lnTo>
                  <a:pt x="0" y="101523"/>
                </a:lnTo>
                <a:lnTo>
                  <a:pt x="4060799" y="101523"/>
                </a:lnTo>
                <a:lnTo>
                  <a:pt x="4060799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4061155" y="0"/>
                </a:lnTo>
                <a:lnTo>
                  <a:pt x="4061155" y="101523"/>
                </a:lnTo>
                <a:lnTo>
                  <a:pt x="7208279" y="101523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g object 39"/>
          <p:cNvSpPr/>
          <p:nvPr/>
        </p:nvSpPr>
        <p:spPr>
          <a:xfrm>
            <a:off x="0" y="6358674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3913200" y="101523"/>
                </a:moveTo>
                <a:lnTo>
                  <a:pt x="3913200" y="101523"/>
                </a:lnTo>
                <a:lnTo>
                  <a:pt x="0" y="101523"/>
                </a:lnTo>
                <a:lnTo>
                  <a:pt x="0" y="203047"/>
                </a:lnTo>
                <a:lnTo>
                  <a:pt x="3913200" y="203047"/>
                </a:lnTo>
                <a:lnTo>
                  <a:pt x="3913200" y="101523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8989555" y="0"/>
                </a:lnTo>
                <a:lnTo>
                  <a:pt x="8989555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3811676" y="6460198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2131923" y="0"/>
                </a:moveTo>
                <a:lnTo>
                  <a:pt x="2131923" y="0"/>
                </a:lnTo>
                <a:lnTo>
                  <a:pt x="0" y="0"/>
                </a:lnTo>
                <a:lnTo>
                  <a:pt x="0" y="101523"/>
                </a:lnTo>
                <a:lnTo>
                  <a:pt x="2131923" y="101523"/>
                </a:lnTo>
                <a:lnTo>
                  <a:pt x="2131923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2132279" y="0"/>
                </a:lnTo>
                <a:lnTo>
                  <a:pt x="2132279" y="101523"/>
                </a:lnTo>
                <a:lnTo>
                  <a:pt x="7208279" y="101523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0" y="6460198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5842076" y="101523"/>
                </a:moveTo>
                <a:lnTo>
                  <a:pt x="5842076" y="101523"/>
                </a:lnTo>
                <a:lnTo>
                  <a:pt x="0" y="101523"/>
                </a:lnTo>
                <a:lnTo>
                  <a:pt x="0" y="203047"/>
                </a:lnTo>
                <a:lnTo>
                  <a:pt x="5842076" y="203047"/>
                </a:lnTo>
                <a:lnTo>
                  <a:pt x="5842076" y="101523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10918444" y="0"/>
                </a:lnTo>
                <a:lnTo>
                  <a:pt x="10918444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bg object 42"/>
          <p:cNvSpPr/>
          <p:nvPr/>
        </p:nvSpPr>
        <p:spPr>
          <a:xfrm>
            <a:off x="0" y="6561721"/>
            <a:ext cx="12192635" cy="203200"/>
          </a:xfrm>
          <a:custGeom>
            <a:avLst/>
            <a:gdLst/>
            <a:ahLst/>
            <a:cxnLst/>
            <a:rect l="l" t="t" r="r" b="b"/>
            <a:pathLst>
              <a:path w="12192635" h="203200">
                <a:moveTo>
                  <a:pt x="664565" y="101523"/>
                </a:moveTo>
                <a:lnTo>
                  <a:pt x="664565" y="101523"/>
                </a:lnTo>
                <a:lnTo>
                  <a:pt x="0" y="101523"/>
                </a:lnTo>
                <a:lnTo>
                  <a:pt x="0" y="203034"/>
                </a:lnTo>
                <a:lnTo>
                  <a:pt x="664565" y="203034"/>
                </a:lnTo>
                <a:lnTo>
                  <a:pt x="664565" y="101523"/>
                </a:lnTo>
                <a:close/>
              </a:path>
              <a:path w="12192635" h="203200">
                <a:moveTo>
                  <a:pt x="5943600" y="0"/>
                </a:moveTo>
                <a:lnTo>
                  <a:pt x="5842076" y="0"/>
                </a:lnTo>
                <a:lnTo>
                  <a:pt x="5740565" y="0"/>
                </a:lnTo>
                <a:lnTo>
                  <a:pt x="5740565" y="101523"/>
                </a:lnTo>
                <a:lnTo>
                  <a:pt x="5842076" y="101523"/>
                </a:lnTo>
                <a:lnTo>
                  <a:pt x="5943600" y="101523"/>
                </a:lnTo>
                <a:lnTo>
                  <a:pt x="5943600" y="0"/>
                </a:lnTo>
                <a:close/>
              </a:path>
              <a:path w="12192635" h="203200">
                <a:moveTo>
                  <a:pt x="12192114" y="0"/>
                </a:moveTo>
                <a:lnTo>
                  <a:pt x="12192114" y="0"/>
                </a:lnTo>
                <a:lnTo>
                  <a:pt x="5943955" y="0"/>
                </a:lnTo>
                <a:lnTo>
                  <a:pt x="5943955" y="101523"/>
                </a:lnTo>
                <a:lnTo>
                  <a:pt x="12192114" y="101523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bg object 43"/>
          <p:cNvSpPr/>
          <p:nvPr/>
        </p:nvSpPr>
        <p:spPr>
          <a:xfrm>
            <a:off x="563041" y="6663245"/>
            <a:ext cx="7208520" cy="101600"/>
          </a:xfrm>
          <a:custGeom>
            <a:avLst/>
            <a:gdLst/>
            <a:ahLst/>
            <a:cxnLst/>
            <a:rect l="l" t="t" r="r" b="b"/>
            <a:pathLst>
              <a:path w="7208520" h="101600">
                <a:moveTo>
                  <a:pt x="5380558" y="0"/>
                </a:moveTo>
                <a:lnTo>
                  <a:pt x="5380558" y="0"/>
                </a:lnTo>
                <a:lnTo>
                  <a:pt x="0" y="0"/>
                </a:lnTo>
                <a:lnTo>
                  <a:pt x="0" y="101511"/>
                </a:lnTo>
                <a:lnTo>
                  <a:pt x="5380558" y="101511"/>
                </a:lnTo>
                <a:lnTo>
                  <a:pt x="5380558" y="0"/>
                </a:lnTo>
                <a:close/>
              </a:path>
              <a:path w="7208520" h="101600">
                <a:moveTo>
                  <a:pt x="7208279" y="0"/>
                </a:moveTo>
                <a:lnTo>
                  <a:pt x="7208279" y="0"/>
                </a:lnTo>
                <a:lnTo>
                  <a:pt x="5380914" y="0"/>
                </a:lnTo>
                <a:lnTo>
                  <a:pt x="5380914" y="101511"/>
                </a:lnTo>
                <a:lnTo>
                  <a:pt x="7208279" y="101511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bg object 44"/>
          <p:cNvSpPr/>
          <p:nvPr/>
        </p:nvSpPr>
        <p:spPr>
          <a:xfrm>
            <a:off x="0" y="6663245"/>
            <a:ext cx="12192635" cy="194945"/>
          </a:xfrm>
          <a:custGeom>
            <a:avLst/>
            <a:gdLst/>
            <a:ahLst/>
            <a:cxnLst/>
            <a:rect l="l" t="t" r="r" b="b"/>
            <a:pathLst>
              <a:path w="12192635" h="194945">
                <a:moveTo>
                  <a:pt x="2593441" y="101511"/>
                </a:moveTo>
                <a:lnTo>
                  <a:pt x="2593441" y="101511"/>
                </a:lnTo>
                <a:lnTo>
                  <a:pt x="0" y="101511"/>
                </a:lnTo>
                <a:lnTo>
                  <a:pt x="0" y="194754"/>
                </a:lnTo>
                <a:lnTo>
                  <a:pt x="2593441" y="194754"/>
                </a:lnTo>
                <a:lnTo>
                  <a:pt x="2593441" y="101511"/>
                </a:lnTo>
                <a:close/>
              </a:path>
              <a:path w="12192635" h="194945">
                <a:moveTo>
                  <a:pt x="12192114" y="0"/>
                </a:moveTo>
                <a:lnTo>
                  <a:pt x="12192114" y="0"/>
                </a:lnTo>
                <a:lnTo>
                  <a:pt x="7669797" y="0"/>
                </a:lnTo>
                <a:lnTo>
                  <a:pt x="7669797" y="101511"/>
                </a:lnTo>
                <a:lnTo>
                  <a:pt x="12192114" y="101511"/>
                </a:lnTo>
                <a:lnTo>
                  <a:pt x="12192114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bg object 45"/>
          <p:cNvSpPr/>
          <p:nvPr/>
        </p:nvSpPr>
        <p:spPr>
          <a:xfrm>
            <a:off x="2491917" y="6764756"/>
            <a:ext cx="7208520" cy="93345"/>
          </a:xfrm>
          <a:custGeom>
            <a:avLst/>
            <a:gdLst/>
            <a:ahLst/>
            <a:cxnLst/>
            <a:rect l="l" t="t" r="r" b="b"/>
            <a:pathLst>
              <a:path w="7208520" h="93345">
                <a:moveTo>
                  <a:pt x="3451682" y="0"/>
                </a:moveTo>
                <a:lnTo>
                  <a:pt x="3451682" y="0"/>
                </a:lnTo>
                <a:lnTo>
                  <a:pt x="0" y="0"/>
                </a:lnTo>
                <a:lnTo>
                  <a:pt x="0" y="93243"/>
                </a:lnTo>
                <a:lnTo>
                  <a:pt x="3451682" y="93243"/>
                </a:lnTo>
                <a:lnTo>
                  <a:pt x="3451682" y="0"/>
                </a:lnTo>
                <a:close/>
              </a:path>
              <a:path w="7208520" h="93345">
                <a:moveTo>
                  <a:pt x="7208279" y="0"/>
                </a:moveTo>
                <a:lnTo>
                  <a:pt x="7208279" y="0"/>
                </a:lnTo>
                <a:lnTo>
                  <a:pt x="3452037" y="0"/>
                </a:lnTo>
                <a:lnTo>
                  <a:pt x="3452037" y="93243"/>
                </a:lnTo>
                <a:lnTo>
                  <a:pt x="7208279" y="93243"/>
                </a:lnTo>
                <a:lnTo>
                  <a:pt x="720827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bg object 46"/>
          <p:cNvSpPr/>
          <p:nvPr/>
        </p:nvSpPr>
        <p:spPr>
          <a:xfrm>
            <a:off x="9598686" y="6764756"/>
            <a:ext cx="2593975" cy="93345"/>
          </a:xfrm>
          <a:custGeom>
            <a:avLst/>
            <a:gdLst/>
            <a:ahLst/>
            <a:cxnLst/>
            <a:rect l="l" t="t" r="r" b="b"/>
            <a:pathLst>
              <a:path w="2593975" h="93345">
                <a:moveTo>
                  <a:pt x="2593429" y="0"/>
                </a:moveTo>
                <a:lnTo>
                  <a:pt x="2593429" y="0"/>
                </a:lnTo>
                <a:lnTo>
                  <a:pt x="0" y="0"/>
                </a:lnTo>
                <a:lnTo>
                  <a:pt x="0" y="93243"/>
                </a:lnTo>
                <a:lnTo>
                  <a:pt x="2593429" y="93243"/>
                </a:lnTo>
                <a:lnTo>
                  <a:pt x="2593429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7" name="bg object 4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000764"/>
            <a:ext cx="1578241" cy="202679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101920"/>
            <a:ext cx="3202559" cy="203034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203431"/>
            <a:ext cx="4725365" cy="203047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304955"/>
            <a:ext cx="6350038" cy="203047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406479"/>
            <a:ext cx="7872844" cy="203034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5507990"/>
            <a:ext cx="9497161" cy="203047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5609513"/>
            <a:ext cx="11019967" cy="203047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5711037"/>
            <a:ext cx="12192114" cy="203047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5812561"/>
            <a:ext cx="12192114" cy="20303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5914072"/>
            <a:ext cx="12192114" cy="203047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015596"/>
            <a:ext cx="12192114" cy="203047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117120"/>
            <a:ext cx="12192114" cy="203034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218631"/>
            <a:ext cx="12192114" cy="203047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320155"/>
            <a:ext cx="12192114" cy="203047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421678"/>
            <a:ext cx="12192114" cy="203034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523190"/>
            <a:ext cx="12192114" cy="203047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624713"/>
            <a:ext cx="12192114" cy="203047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6726237"/>
            <a:ext cx="12192114" cy="131762"/>
          </a:xfrm>
          <a:prstGeom prst="rect">
            <a:avLst/>
          </a:prstGeom>
        </p:spPr>
      </p:pic>
      <p:sp>
        <p:nvSpPr>
          <p:cNvPr id="65" name="bg object 65"/>
          <p:cNvSpPr/>
          <p:nvPr/>
        </p:nvSpPr>
        <p:spPr>
          <a:xfrm>
            <a:off x="0" y="5035980"/>
            <a:ext cx="12192000" cy="789940"/>
          </a:xfrm>
          <a:custGeom>
            <a:avLst/>
            <a:gdLst/>
            <a:ahLst/>
            <a:cxnLst/>
            <a:rect l="l" t="t" r="r" b="b"/>
            <a:pathLst>
              <a:path w="12192000" h="789939">
                <a:moveTo>
                  <a:pt x="0" y="0"/>
                </a:moveTo>
                <a:lnTo>
                  <a:pt x="12191758" y="789903"/>
                </a:lnTo>
              </a:path>
            </a:pathLst>
          </a:custGeom>
          <a:ln w="1223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bg object 66"/>
          <p:cNvSpPr/>
          <p:nvPr/>
        </p:nvSpPr>
        <p:spPr>
          <a:xfrm>
            <a:off x="0" y="4997829"/>
            <a:ext cx="12192000" cy="789940"/>
          </a:xfrm>
          <a:custGeom>
            <a:avLst/>
            <a:gdLst/>
            <a:ahLst/>
            <a:cxnLst/>
            <a:rect l="l" t="t" r="r" b="b"/>
            <a:pathLst>
              <a:path w="12192000" h="789939">
                <a:moveTo>
                  <a:pt x="0" y="0"/>
                </a:moveTo>
                <a:lnTo>
                  <a:pt x="12191758" y="789890"/>
                </a:lnTo>
              </a:path>
            </a:pathLst>
          </a:custGeom>
          <a:ln w="12239">
            <a:solidFill>
              <a:srgbClr val="186E8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7" name="bg object 6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83840" y="5606643"/>
            <a:ext cx="1109154" cy="1042200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63486" y="5606643"/>
            <a:ext cx="1108430" cy="1042200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754805" y="5606643"/>
            <a:ext cx="1111313" cy="1042200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82005" y="5534647"/>
            <a:ext cx="1166749" cy="1114196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382005" y="5507278"/>
            <a:ext cx="1146962" cy="1146962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754805" y="5507278"/>
            <a:ext cx="1146962" cy="1146962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243162" y="5507278"/>
            <a:ext cx="1146962" cy="1146962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63486" y="5507278"/>
            <a:ext cx="1146962" cy="11469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BF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92276" y="5971679"/>
            <a:ext cx="6336665" cy="886460"/>
          </a:xfrm>
          <a:custGeom>
            <a:avLst/>
            <a:gdLst/>
            <a:ahLst/>
            <a:cxnLst/>
            <a:rect l="l" t="t" r="r" b="b"/>
            <a:pathLst>
              <a:path w="6336665" h="886459">
                <a:moveTo>
                  <a:pt x="112145" y="20988"/>
                </a:moveTo>
                <a:lnTo>
                  <a:pt x="4705922" y="886320"/>
                </a:lnTo>
                <a:lnTo>
                  <a:pt x="6336428" y="886320"/>
                </a:lnTo>
                <a:lnTo>
                  <a:pt x="112145" y="20988"/>
                </a:lnTo>
                <a:close/>
              </a:path>
              <a:path w="6336665" h="886459">
                <a:moveTo>
                  <a:pt x="723" y="0"/>
                </a:moveTo>
                <a:lnTo>
                  <a:pt x="0" y="5397"/>
                </a:lnTo>
                <a:lnTo>
                  <a:pt x="112145" y="20988"/>
                </a:lnTo>
                <a:lnTo>
                  <a:pt x="723" y="0"/>
                </a:lnTo>
                <a:close/>
              </a:path>
            </a:pathLst>
          </a:custGeom>
          <a:solidFill>
            <a:srgbClr val="000000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65645" y="5945035"/>
            <a:ext cx="6528434" cy="913130"/>
          </a:xfrm>
          <a:custGeom>
            <a:avLst/>
            <a:gdLst/>
            <a:ahLst/>
            <a:cxnLst/>
            <a:rect l="l" t="t" r="r" b="b"/>
            <a:pathLst>
              <a:path w="6528434" h="913129">
                <a:moveTo>
                  <a:pt x="112350" y="21029"/>
                </a:moveTo>
                <a:lnTo>
                  <a:pt x="4847358" y="912964"/>
                </a:lnTo>
                <a:lnTo>
                  <a:pt x="6528068" y="912964"/>
                </a:lnTo>
                <a:lnTo>
                  <a:pt x="112350" y="21029"/>
                </a:lnTo>
                <a:close/>
              </a:path>
              <a:path w="6528434" h="913129">
                <a:moveTo>
                  <a:pt x="711" y="0"/>
                </a:moveTo>
                <a:lnTo>
                  <a:pt x="0" y="5410"/>
                </a:lnTo>
                <a:lnTo>
                  <a:pt x="112350" y="21029"/>
                </a:lnTo>
                <a:lnTo>
                  <a:pt x="711" y="0"/>
                </a:lnTo>
                <a:close/>
              </a:path>
            </a:pathLst>
          </a:custGeom>
          <a:solidFill>
            <a:srgbClr val="9ECAD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647280" y="5938913"/>
            <a:ext cx="4871085" cy="919480"/>
          </a:xfrm>
          <a:custGeom>
            <a:avLst/>
            <a:gdLst/>
            <a:ahLst/>
            <a:cxnLst/>
            <a:rect l="l" t="t" r="r" b="b"/>
            <a:pathLst>
              <a:path w="4871085" h="919479">
                <a:moveTo>
                  <a:pt x="0" y="0"/>
                </a:moveTo>
                <a:lnTo>
                  <a:pt x="10439" y="6121"/>
                </a:lnTo>
                <a:lnTo>
                  <a:pt x="3825297" y="919086"/>
                </a:lnTo>
                <a:lnTo>
                  <a:pt x="4870870" y="91908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5831014"/>
            <a:ext cx="2122805" cy="607695"/>
          </a:xfrm>
          <a:custGeom>
            <a:avLst/>
            <a:gdLst/>
            <a:ahLst/>
            <a:cxnLst/>
            <a:rect l="l" t="t" r="r" b="b"/>
            <a:pathLst>
              <a:path w="2122805" h="607695">
                <a:moveTo>
                  <a:pt x="2107806" y="502158"/>
                </a:moveTo>
                <a:lnTo>
                  <a:pt x="2006282" y="477964"/>
                </a:lnTo>
                <a:lnTo>
                  <a:pt x="1904758" y="453783"/>
                </a:lnTo>
                <a:lnTo>
                  <a:pt x="1803234" y="429602"/>
                </a:lnTo>
                <a:lnTo>
                  <a:pt x="1701723" y="405409"/>
                </a:lnTo>
                <a:lnTo>
                  <a:pt x="1701723" y="405955"/>
                </a:lnTo>
                <a:lnTo>
                  <a:pt x="1701355" y="405955"/>
                </a:lnTo>
                <a:lnTo>
                  <a:pt x="1701355" y="404685"/>
                </a:lnTo>
                <a:lnTo>
                  <a:pt x="1600200" y="404685"/>
                </a:lnTo>
                <a:lnTo>
                  <a:pt x="1600200" y="404190"/>
                </a:lnTo>
                <a:lnTo>
                  <a:pt x="1696605" y="404190"/>
                </a:lnTo>
                <a:lnTo>
                  <a:pt x="1600200" y="381228"/>
                </a:lnTo>
                <a:lnTo>
                  <a:pt x="1498676" y="357035"/>
                </a:lnTo>
                <a:lnTo>
                  <a:pt x="1397165" y="332854"/>
                </a:lnTo>
                <a:lnTo>
                  <a:pt x="1295641" y="308673"/>
                </a:lnTo>
                <a:lnTo>
                  <a:pt x="1295641" y="308165"/>
                </a:lnTo>
                <a:lnTo>
                  <a:pt x="1282877" y="308165"/>
                </a:lnTo>
                <a:lnTo>
                  <a:pt x="1282877" y="303085"/>
                </a:lnTo>
                <a:lnTo>
                  <a:pt x="1194117" y="303085"/>
                </a:lnTo>
                <a:lnTo>
                  <a:pt x="1194117" y="302666"/>
                </a:lnTo>
                <a:lnTo>
                  <a:pt x="1270457" y="302666"/>
                </a:lnTo>
                <a:lnTo>
                  <a:pt x="1194117" y="284480"/>
                </a:lnTo>
                <a:lnTo>
                  <a:pt x="1092593" y="260299"/>
                </a:lnTo>
                <a:lnTo>
                  <a:pt x="991082" y="236118"/>
                </a:lnTo>
                <a:lnTo>
                  <a:pt x="889558" y="211924"/>
                </a:lnTo>
                <a:lnTo>
                  <a:pt x="889558" y="211645"/>
                </a:lnTo>
                <a:lnTo>
                  <a:pt x="867067" y="211645"/>
                </a:lnTo>
                <a:lnTo>
                  <a:pt x="867067" y="201485"/>
                </a:lnTo>
                <a:lnTo>
                  <a:pt x="788035" y="201485"/>
                </a:lnTo>
                <a:lnTo>
                  <a:pt x="788035" y="201142"/>
                </a:lnTo>
                <a:lnTo>
                  <a:pt x="844308" y="201142"/>
                </a:lnTo>
                <a:lnTo>
                  <a:pt x="788035" y="187744"/>
                </a:lnTo>
                <a:lnTo>
                  <a:pt x="686523" y="163563"/>
                </a:lnTo>
                <a:lnTo>
                  <a:pt x="585000" y="139369"/>
                </a:lnTo>
                <a:lnTo>
                  <a:pt x="483476" y="115189"/>
                </a:lnTo>
                <a:lnTo>
                  <a:pt x="418198" y="99631"/>
                </a:lnTo>
                <a:lnTo>
                  <a:pt x="381965" y="91008"/>
                </a:lnTo>
                <a:lnTo>
                  <a:pt x="280441" y="66814"/>
                </a:lnTo>
                <a:lnTo>
                  <a:pt x="178917" y="42633"/>
                </a:lnTo>
                <a:lnTo>
                  <a:pt x="77393" y="18440"/>
                </a:lnTo>
                <a:lnTo>
                  <a:pt x="0" y="0"/>
                </a:lnTo>
                <a:lnTo>
                  <a:pt x="0" y="99631"/>
                </a:lnTo>
                <a:lnTo>
                  <a:pt x="0" y="201142"/>
                </a:lnTo>
                <a:lnTo>
                  <a:pt x="0" y="302666"/>
                </a:lnTo>
                <a:lnTo>
                  <a:pt x="0" y="404190"/>
                </a:lnTo>
                <a:lnTo>
                  <a:pt x="0" y="505701"/>
                </a:lnTo>
                <a:lnTo>
                  <a:pt x="0" y="607225"/>
                </a:lnTo>
                <a:lnTo>
                  <a:pt x="77393" y="607225"/>
                </a:lnTo>
                <a:lnTo>
                  <a:pt x="178917" y="607225"/>
                </a:lnTo>
                <a:lnTo>
                  <a:pt x="178917" y="505701"/>
                </a:lnTo>
                <a:lnTo>
                  <a:pt x="280441" y="505701"/>
                </a:lnTo>
                <a:lnTo>
                  <a:pt x="1600200" y="505701"/>
                </a:lnTo>
                <a:lnTo>
                  <a:pt x="1600200" y="506285"/>
                </a:lnTo>
                <a:lnTo>
                  <a:pt x="1701723" y="506285"/>
                </a:lnTo>
                <a:lnTo>
                  <a:pt x="1701723" y="505701"/>
                </a:lnTo>
                <a:lnTo>
                  <a:pt x="1803234" y="505701"/>
                </a:lnTo>
                <a:lnTo>
                  <a:pt x="1904758" y="505701"/>
                </a:lnTo>
                <a:lnTo>
                  <a:pt x="2006282" y="505701"/>
                </a:lnTo>
                <a:lnTo>
                  <a:pt x="2107806" y="505701"/>
                </a:lnTo>
                <a:lnTo>
                  <a:pt x="2107806" y="502158"/>
                </a:lnTo>
                <a:close/>
              </a:path>
              <a:path w="2122805" h="607695">
                <a:moveTo>
                  <a:pt x="2122703" y="505701"/>
                </a:moveTo>
                <a:lnTo>
                  <a:pt x="2108162" y="502246"/>
                </a:lnTo>
                <a:lnTo>
                  <a:pt x="2108162" y="505701"/>
                </a:lnTo>
                <a:lnTo>
                  <a:pt x="2122703" y="505701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0" y="6336715"/>
            <a:ext cx="2975610" cy="304800"/>
          </a:xfrm>
          <a:custGeom>
            <a:avLst/>
            <a:gdLst/>
            <a:ahLst/>
            <a:cxnLst/>
            <a:rect l="l" t="t" r="r" b="b"/>
            <a:pathLst>
              <a:path w="2975610" h="304800">
                <a:moveTo>
                  <a:pt x="2107806" y="0"/>
                </a:moveTo>
                <a:lnTo>
                  <a:pt x="2107806" y="0"/>
                </a:lnTo>
                <a:lnTo>
                  <a:pt x="77393" y="0"/>
                </a:lnTo>
                <a:lnTo>
                  <a:pt x="77393" y="101523"/>
                </a:lnTo>
                <a:lnTo>
                  <a:pt x="0" y="101523"/>
                </a:lnTo>
                <a:lnTo>
                  <a:pt x="0" y="203047"/>
                </a:lnTo>
                <a:lnTo>
                  <a:pt x="0" y="304558"/>
                </a:lnTo>
                <a:lnTo>
                  <a:pt x="1600200" y="304558"/>
                </a:lnTo>
                <a:lnTo>
                  <a:pt x="1600200" y="203047"/>
                </a:lnTo>
                <a:lnTo>
                  <a:pt x="2107806" y="203047"/>
                </a:lnTo>
                <a:lnTo>
                  <a:pt x="2107806" y="101523"/>
                </a:lnTo>
                <a:lnTo>
                  <a:pt x="2107806" y="0"/>
                </a:lnTo>
                <a:close/>
              </a:path>
              <a:path w="2975610" h="304800">
                <a:moveTo>
                  <a:pt x="2975013" y="203047"/>
                </a:moveTo>
                <a:lnTo>
                  <a:pt x="2920314" y="190017"/>
                </a:lnTo>
                <a:lnTo>
                  <a:pt x="2818803" y="165836"/>
                </a:lnTo>
                <a:lnTo>
                  <a:pt x="2717279" y="141655"/>
                </a:lnTo>
                <a:lnTo>
                  <a:pt x="2615755" y="117462"/>
                </a:lnTo>
                <a:lnTo>
                  <a:pt x="2548864" y="101523"/>
                </a:lnTo>
                <a:lnTo>
                  <a:pt x="2514244" y="93281"/>
                </a:lnTo>
                <a:lnTo>
                  <a:pt x="2412720" y="69100"/>
                </a:lnTo>
                <a:lnTo>
                  <a:pt x="2311196" y="44907"/>
                </a:lnTo>
                <a:lnTo>
                  <a:pt x="2209685" y="20726"/>
                </a:lnTo>
                <a:lnTo>
                  <a:pt x="2122703" y="0"/>
                </a:lnTo>
                <a:lnTo>
                  <a:pt x="2108162" y="0"/>
                </a:lnTo>
                <a:lnTo>
                  <a:pt x="2108162" y="101523"/>
                </a:lnTo>
                <a:lnTo>
                  <a:pt x="2108162" y="203047"/>
                </a:lnTo>
                <a:lnTo>
                  <a:pt x="2920314" y="203047"/>
                </a:lnTo>
                <a:lnTo>
                  <a:pt x="2975013" y="203047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0" y="6539229"/>
            <a:ext cx="3827779" cy="305435"/>
          </a:xfrm>
          <a:custGeom>
            <a:avLst/>
            <a:gdLst/>
            <a:ahLst/>
            <a:cxnLst/>
            <a:rect l="l" t="t" r="r" b="b"/>
            <a:pathLst>
              <a:path w="3827779" h="305434">
                <a:moveTo>
                  <a:pt x="2107806" y="533"/>
                </a:moveTo>
                <a:lnTo>
                  <a:pt x="2107806" y="533"/>
                </a:lnTo>
                <a:lnTo>
                  <a:pt x="1498676" y="533"/>
                </a:lnTo>
                <a:lnTo>
                  <a:pt x="1498676" y="102044"/>
                </a:lnTo>
                <a:lnTo>
                  <a:pt x="0" y="102044"/>
                </a:lnTo>
                <a:lnTo>
                  <a:pt x="0" y="203568"/>
                </a:lnTo>
                <a:lnTo>
                  <a:pt x="0" y="305092"/>
                </a:lnTo>
                <a:lnTo>
                  <a:pt x="77393" y="305092"/>
                </a:lnTo>
                <a:lnTo>
                  <a:pt x="178917" y="305092"/>
                </a:lnTo>
                <a:lnTo>
                  <a:pt x="1194117" y="305092"/>
                </a:lnTo>
                <a:lnTo>
                  <a:pt x="1194117" y="203568"/>
                </a:lnTo>
                <a:lnTo>
                  <a:pt x="2107806" y="203568"/>
                </a:lnTo>
                <a:lnTo>
                  <a:pt x="2107806" y="102044"/>
                </a:lnTo>
                <a:lnTo>
                  <a:pt x="2107806" y="533"/>
                </a:lnTo>
                <a:close/>
              </a:path>
              <a:path w="3827779" h="305434">
                <a:moveTo>
                  <a:pt x="3827259" y="203568"/>
                </a:moveTo>
                <a:lnTo>
                  <a:pt x="3732479" y="180987"/>
                </a:lnTo>
                <a:lnTo>
                  <a:pt x="3630955" y="156806"/>
                </a:lnTo>
                <a:lnTo>
                  <a:pt x="3529444" y="132626"/>
                </a:lnTo>
                <a:lnTo>
                  <a:pt x="3427920" y="108432"/>
                </a:lnTo>
                <a:lnTo>
                  <a:pt x="3427920" y="107950"/>
                </a:lnTo>
                <a:lnTo>
                  <a:pt x="3412579" y="107950"/>
                </a:lnTo>
                <a:lnTo>
                  <a:pt x="3412579" y="101600"/>
                </a:lnTo>
                <a:lnTo>
                  <a:pt x="3399244" y="101600"/>
                </a:lnTo>
                <a:lnTo>
                  <a:pt x="3326396" y="84251"/>
                </a:lnTo>
                <a:lnTo>
                  <a:pt x="3224885" y="60071"/>
                </a:lnTo>
                <a:lnTo>
                  <a:pt x="3123361" y="35877"/>
                </a:lnTo>
                <a:lnTo>
                  <a:pt x="3021838" y="11696"/>
                </a:lnTo>
                <a:lnTo>
                  <a:pt x="3021838" y="101600"/>
                </a:lnTo>
                <a:lnTo>
                  <a:pt x="3021838" y="102044"/>
                </a:lnTo>
                <a:lnTo>
                  <a:pt x="2920314" y="102044"/>
                </a:lnTo>
                <a:lnTo>
                  <a:pt x="2920314" y="101600"/>
                </a:lnTo>
                <a:lnTo>
                  <a:pt x="3021838" y="101600"/>
                </a:lnTo>
                <a:lnTo>
                  <a:pt x="3021838" y="11696"/>
                </a:lnTo>
                <a:lnTo>
                  <a:pt x="3021838" y="11430"/>
                </a:lnTo>
                <a:lnTo>
                  <a:pt x="2996768" y="11430"/>
                </a:lnTo>
                <a:lnTo>
                  <a:pt x="2996768" y="0"/>
                </a:lnTo>
                <a:lnTo>
                  <a:pt x="2920314" y="0"/>
                </a:lnTo>
                <a:lnTo>
                  <a:pt x="2920314" y="533"/>
                </a:lnTo>
                <a:lnTo>
                  <a:pt x="2818803" y="533"/>
                </a:lnTo>
                <a:lnTo>
                  <a:pt x="2108162" y="533"/>
                </a:lnTo>
                <a:lnTo>
                  <a:pt x="2108162" y="102044"/>
                </a:lnTo>
                <a:lnTo>
                  <a:pt x="2108162" y="203568"/>
                </a:lnTo>
                <a:lnTo>
                  <a:pt x="2209685" y="203568"/>
                </a:lnTo>
                <a:lnTo>
                  <a:pt x="2311196" y="203568"/>
                </a:lnTo>
                <a:lnTo>
                  <a:pt x="3326396" y="203568"/>
                </a:lnTo>
                <a:lnTo>
                  <a:pt x="3326396" y="203200"/>
                </a:lnTo>
                <a:lnTo>
                  <a:pt x="3427920" y="203200"/>
                </a:lnTo>
                <a:lnTo>
                  <a:pt x="3427920" y="203568"/>
                </a:lnTo>
                <a:lnTo>
                  <a:pt x="3529444" y="203568"/>
                </a:lnTo>
                <a:lnTo>
                  <a:pt x="3630955" y="203568"/>
                </a:lnTo>
                <a:lnTo>
                  <a:pt x="3732479" y="203568"/>
                </a:lnTo>
                <a:lnTo>
                  <a:pt x="3827259" y="203568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0" y="6742429"/>
            <a:ext cx="4253865" cy="115570"/>
          </a:xfrm>
          <a:custGeom>
            <a:avLst/>
            <a:gdLst/>
            <a:ahLst/>
            <a:cxnLst/>
            <a:rect l="l" t="t" r="r" b="b"/>
            <a:pathLst>
              <a:path w="4253865" h="115570">
                <a:moveTo>
                  <a:pt x="77393" y="101892"/>
                </a:moveTo>
                <a:lnTo>
                  <a:pt x="0" y="101892"/>
                </a:lnTo>
                <a:lnTo>
                  <a:pt x="0" y="115570"/>
                </a:lnTo>
                <a:lnTo>
                  <a:pt x="77393" y="115570"/>
                </a:lnTo>
                <a:lnTo>
                  <a:pt x="77393" y="101892"/>
                </a:lnTo>
                <a:close/>
              </a:path>
              <a:path w="4253865" h="115570">
                <a:moveTo>
                  <a:pt x="2107806" y="368"/>
                </a:moveTo>
                <a:lnTo>
                  <a:pt x="2107806" y="368"/>
                </a:lnTo>
                <a:lnTo>
                  <a:pt x="1092593" y="368"/>
                </a:lnTo>
                <a:lnTo>
                  <a:pt x="1092593" y="101892"/>
                </a:lnTo>
                <a:lnTo>
                  <a:pt x="2107806" y="101892"/>
                </a:lnTo>
                <a:lnTo>
                  <a:pt x="2107806" y="368"/>
                </a:lnTo>
                <a:close/>
              </a:path>
              <a:path w="4253865" h="115570">
                <a:moveTo>
                  <a:pt x="4253420" y="101892"/>
                </a:moveTo>
                <a:lnTo>
                  <a:pt x="4240085" y="98717"/>
                </a:lnTo>
                <a:lnTo>
                  <a:pt x="4138561" y="74536"/>
                </a:lnTo>
                <a:lnTo>
                  <a:pt x="4037038" y="50342"/>
                </a:lnTo>
                <a:lnTo>
                  <a:pt x="3935514" y="26162"/>
                </a:lnTo>
                <a:lnTo>
                  <a:pt x="3834003" y="1981"/>
                </a:lnTo>
                <a:lnTo>
                  <a:pt x="3834003" y="2540"/>
                </a:lnTo>
                <a:lnTo>
                  <a:pt x="3831044" y="2540"/>
                </a:lnTo>
                <a:lnTo>
                  <a:pt x="3831044" y="0"/>
                </a:lnTo>
                <a:lnTo>
                  <a:pt x="3732479" y="0"/>
                </a:lnTo>
                <a:lnTo>
                  <a:pt x="3732479" y="368"/>
                </a:lnTo>
                <a:lnTo>
                  <a:pt x="3630955" y="368"/>
                </a:lnTo>
                <a:lnTo>
                  <a:pt x="2108162" y="368"/>
                </a:lnTo>
                <a:lnTo>
                  <a:pt x="2108162" y="101892"/>
                </a:lnTo>
                <a:lnTo>
                  <a:pt x="3732479" y="101892"/>
                </a:lnTo>
                <a:lnTo>
                  <a:pt x="3732479" y="101600"/>
                </a:lnTo>
                <a:lnTo>
                  <a:pt x="3834003" y="101600"/>
                </a:lnTo>
                <a:lnTo>
                  <a:pt x="3834003" y="101892"/>
                </a:lnTo>
                <a:lnTo>
                  <a:pt x="3935514" y="101892"/>
                </a:lnTo>
                <a:lnTo>
                  <a:pt x="4037038" y="101892"/>
                </a:lnTo>
                <a:lnTo>
                  <a:pt x="4138561" y="101892"/>
                </a:lnTo>
                <a:lnTo>
                  <a:pt x="4240085" y="101892"/>
                </a:lnTo>
                <a:lnTo>
                  <a:pt x="4253420" y="101892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77393" y="6851161"/>
            <a:ext cx="4163060" cy="0"/>
          </a:xfrm>
          <a:custGeom>
            <a:avLst/>
            <a:gdLst/>
            <a:ahLst/>
            <a:cxnLst/>
            <a:rect l="l" t="t" r="r" b="b"/>
            <a:pathLst>
              <a:path w="4163060" h="0">
                <a:moveTo>
                  <a:pt x="0" y="0"/>
                </a:moveTo>
                <a:lnTo>
                  <a:pt x="4162691" y="0"/>
                </a:lnTo>
              </a:path>
            </a:pathLst>
          </a:custGeom>
          <a:ln w="136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4240085" y="6844322"/>
            <a:ext cx="71120" cy="13970"/>
          </a:xfrm>
          <a:custGeom>
            <a:avLst/>
            <a:gdLst/>
            <a:ahLst/>
            <a:cxnLst/>
            <a:rect l="l" t="t" r="r" b="b"/>
            <a:pathLst>
              <a:path w="71120" h="13970">
                <a:moveTo>
                  <a:pt x="13337" y="0"/>
                </a:moveTo>
                <a:lnTo>
                  <a:pt x="0" y="0"/>
                </a:lnTo>
                <a:lnTo>
                  <a:pt x="0" y="13677"/>
                </a:lnTo>
                <a:lnTo>
                  <a:pt x="70751" y="13677"/>
                </a:lnTo>
                <a:lnTo>
                  <a:pt x="13337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bg 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792850"/>
            <a:ext cx="483489" cy="9926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892114"/>
            <a:ext cx="889558" cy="101523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993637"/>
            <a:ext cx="1295641" cy="10152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6095161"/>
            <a:ext cx="1701723" cy="10152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6196672"/>
            <a:ext cx="2209685" cy="10152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98196"/>
            <a:ext cx="2615768" cy="10152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6399720"/>
            <a:ext cx="3021838" cy="10152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6501231"/>
            <a:ext cx="3427920" cy="10152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6602755"/>
            <a:ext cx="3834003" cy="101523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6704279"/>
            <a:ext cx="4471009" cy="153720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0" y="5828807"/>
            <a:ext cx="4309745" cy="1029335"/>
          </a:xfrm>
          <a:custGeom>
            <a:avLst/>
            <a:gdLst/>
            <a:ahLst/>
            <a:cxnLst/>
            <a:rect l="l" t="t" r="r" b="b"/>
            <a:pathLst>
              <a:path w="4309745" h="1029334">
                <a:moveTo>
                  <a:pt x="0" y="0"/>
                </a:moveTo>
                <a:lnTo>
                  <a:pt x="4309519" y="1029192"/>
                </a:lnTo>
              </a:path>
            </a:pathLst>
          </a:custGeom>
          <a:ln w="1223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0" y="5790644"/>
            <a:ext cx="4469765" cy="1067435"/>
          </a:xfrm>
          <a:custGeom>
            <a:avLst/>
            <a:gdLst/>
            <a:ahLst/>
            <a:cxnLst/>
            <a:rect l="l" t="t" r="r" b="b"/>
            <a:pathLst>
              <a:path w="4469765" h="1067434">
                <a:moveTo>
                  <a:pt x="0" y="0"/>
                </a:moveTo>
                <a:lnTo>
                  <a:pt x="4469268" y="1067355"/>
                </a:lnTo>
              </a:path>
            </a:pathLst>
          </a:custGeom>
          <a:ln w="12239">
            <a:solidFill>
              <a:srgbClr val="186E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5645" y="5945035"/>
            <a:ext cx="6528434" cy="913130"/>
          </a:xfrm>
          <a:custGeom>
            <a:avLst/>
            <a:gdLst/>
            <a:ahLst/>
            <a:cxnLst/>
            <a:rect l="l" t="t" r="r" b="b"/>
            <a:pathLst>
              <a:path w="6528434" h="913129">
                <a:moveTo>
                  <a:pt x="112350" y="21029"/>
                </a:moveTo>
                <a:lnTo>
                  <a:pt x="4847358" y="912964"/>
                </a:lnTo>
                <a:lnTo>
                  <a:pt x="6528068" y="912964"/>
                </a:lnTo>
                <a:lnTo>
                  <a:pt x="112350" y="21029"/>
                </a:lnTo>
                <a:close/>
              </a:path>
              <a:path w="6528434" h="913129">
                <a:moveTo>
                  <a:pt x="711" y="0"/>
                </a:moveTo>
                <a:lnTo>
                  <a:pt x="0" y="5410"/>
                </a:lnTo>
                <a:lnTo>
                  <a:pt x="112350" y="21029"/>
                </a:lnTo>
                <a:lnTo>
                  <a:pt x="711" y="0"/>
                </a:lnTo>
                <a:close/>
              </a:path>
            </a:pathLst>
          </a:custGeom>
          <a:solidFill>
            <a:srgbClr val="9ECAD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47280" y="5938913"/>
            <a:ext cx="4871085" cy="919480"/>
          </a:xfrm>
          <a:custGeom>
            <a:avLst/>
            <a:gdLst/>
            <a:ahLst/>
            <a:cxnLst/>
            <a:rect l="l" t="t" r="r" b="b"/>
            <a:pathLst>
              <a:path w="4871085" h="919479">
                <a:moveTo>
                  <a:pt x="0" y="0"/>
                </a:moveTo>
                <a:lnTo>
                  <a:pt x="10439" y="6121"/>
                </a:lnTo>
                <a:lnTo>
                  <a:pt x="3825297" y="919086"/>
                </a:lnTo>
                <a:lnTo>
                  <a:pt x="4870870" y="91908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5831014"/>
            <a:ext cx="2122805" cy="607695"/>
          </a:xfrm>
          <a:custGeom>
            <a:avLst/>
            <a:gdLst/>
            <a:ahLst/>
            <a:cxnLst/>
            <a:rect l="l" t="t" r="r" b="b"/>
            <a:pathLst>
              <a:path w="2122805" h="607695">
                <a:moveTo>
                  <a:pt x="2107806" y="502158"/>
                </a:moveTo>
                <a:lnTo>
                  <a:pt x="2006282" y="477964"/>
                </a:lnTo>
                <a:lnTo>
                  <a:pt x="1904758" y="453783"/>
                </a:lnTo>
                <a:lnTo>
                  <a:pt x="1803234" y="429602"/>
                </a:lnTo>
                <a:lnTo>
                  <a:pt x="1701723" y="405409"/>
                </a:lnTo>
                <a:lnTo>
                  <a:pt x="1701723" y="405955"/>
                </a:lnTo>
                <a:lnTo>
                  <a:pt x="1701355" y="405955"/>
                </a:lnTo>
                <a:lnTo>
                  <a:pt x="1701355" y="404685"/>
                </a:lnTo>
                <a:lnTo>
                  <a:pt x="1600200" y="404685"/>
                </a:lnTo>
                <a:lnTo>
                  <a:pt x="1600200" y="404190"/>
                </a:lnTo>
                <a:lnTo>
                  <a:pt x="1696605" y="404190"/>
                </a:lnTo>
                <a:lnTo>
                  <a:pt x="1600200" y="381228"/>
                </a:lnTo>
                <a:lnTo>
                  <a:pt x="1498676" y="357035"/>
                </a:lnTo>
                <a:lnTo>
                  <a:pt x="1397165" y="332854"/>
                </a:lnTo>
                <a:lnTo>
                  <a:pt x="1295641" y="308673"/>
                </a:lnTo>
                <a:lnTo>
                  <a:pt x="1295641" y="308165"/>
                </a:lnTo>
                <a:lnTo>
                  <a:pt x="1282877" y="308165"/>
                </a:lnTo>
                <a:lnTo>
                  <a:pt x="1282877" y="303085"/>
                </a:lnTo>
                <a:lnTo>
                  <a:pt x="1194117" y="303085"/>
                </a:lnTo>
                <a:lnTo>
                  <a:pt x="1194117" y="302666"/>
                </a:lnTo>
                <a:lnTo>
                  <a:pt x="1270457" y="302666"/>
                </a:lnTo>
                <a:lnTo>
                  <a:pt x="1194117" y="284480"/>
                </a:lnTo>
                <a:lnTo>
                  <a:pt x="1092593" y="260299"/>
                </a:lnTo>
                <a:lnTo>
                  <a:pt x="991082" y="236118"/>
                </a:lnTo>
                <a:lnTo>
                  <a:pt x="889558" y="211924"/>
                </a:lnTo>
                <a:lnTo>
                  <a:pt x="889558" y="211645"/>
                </a:lnTo>
                <a:lnTo>
                  <a:pt x="867067" y="211645"/>
                </a:lnTo>
                <a:lnTo>
                  <a:pt x="867067" y="201485"/>
                </a:lnTo>
                <a:lnTo>
                  <a:pt x="788035" y="201485"/>
                </a:lnTo>
                <a:lnTo>
                  <a:pt x="788035" y="201142"/>
                </a:lnTo>
                <a:lnTo>
                  <a:pt x="844308" y="201142"/>
                </a:lnTo>
                <a:lnTo>
                  <a:pt x="788035" y="187744"/>
                </a:lnTo>
                <a:lnTo>
                  <a:pt x="686523" y="163563"/>
                </a:lnTo>
                <a:lnTo>
                  <a:pt x="585000" y="139369"/>
                </a:lnTo>
                <a:lnTo>
                  <a:pt x="483476" y="115189"/>
                </a:lnTo>
                <a:lnTo>
                  <a:pt x="418198" y="99631"/>
                </a:lnTo>
                <a:lnTo>
                  <a:pt x="381965" y="91008"/>
                </a:lnTo>
                <a:lnTo>
                  <a:pt x="280441" y="66814"/>
                </a:lnTo>
                <a:lnTo>
                  <a:pt x="178917" y="42633"/>
                </a:lnTo>
                <a:lnTo>
                  <a:pt x="77393" y="18440"/>
                </a:lnTo>
                <a:lnTo>
                  <a:pt x="0" y="0"/>
                </a:lnTo>
                <a:lnTo>
                  <a:pt x="0" y="99631"/>
                </a:lnTo>
                <a:lnTo>
                  <a:pt x="0" y="201142"/>
                </a:lnTo>
                <a:lnTo>
                  <a:pt x="0" y="302666"/>
                </a:lnTo>
                <a:lnTo>
                  <a:pt x="0" y="404190"/>
                </a:lnTo>
                <a:lnTo>
                  <a:pt x="0" y="505701"/>
                </a:lnTo>
                <a:lnTo>
                  <a:pt x="0" y="607225"/>
                </a:lnTo>
                <a:lnTo>
                  <a:pt x="77393" y="607225"/>
                </a:lnTo>
                <a:lnTo>
                  <a:pt x="178917" y="607225"/>
                </a:lnTo>
                <a:lnTo>
                  <a:pt x="178917" y="505701"/>
                </a:lnTo>
                <a:lnTo>
                  <a:pt x="280441" y="505701"/>
                </a:lnTo>
                <a:lnTo>
                  <a:pt x="1600200" y="505701"/>
                </a:lnTo>
                <a:lnTo>
                  <a:pt x="1600200" y="506285"/>
                </a:lnTo>
                <a:lnTo>
                  <a:pt x="1701723" y="506285"/>
                </a:lnTo>
                <a:lnTo>
                  <a:pt x="1701723" y="505701"/>
                </a:lnTo>
                <a:lnTo>
                  <a:pt x="1803234" y="505701"/>
                </a:lnTo>
                <a:lnTo>
                  <a:pt x="1904758" y="505701"/>
                </a:lnTo>
                <a:lnTo>
                  <a:pt x="2006282" y="505701"/>
                </a:lnTo>
                <a:lnTo>
                  <a:pt x="2107806" y="505701"/>
                </a:lnTo>
                <a:lnTo>
                  <a:pt x="2107806" y="502158"/>
                </a:lnTo>
                <a:close/>
              </a:path>
              <a:path w="2122805" h="607695">
                <a:moveTo>
                  <a:pt x="2122703" y="505701"/>
                </a:moveTo>
                <a:lnTo>
                  <a:pt x="2108162" y="502246"/>
                </a:lnTo>
                <a:lnTo>
                  <a:pt x="2108162" y="505701"/>
                </a:lnTo>
                <a:lnTo>
                  <a:pt x="2122703" y="505701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6336715"/>
            <a:ext cx="2975610" cy="304800"/>
          </a:xfrm>
          <a:custGeom>
            <a:avLst/>
            <a:gdLst/>
            <a:ahLst/>
            <a:cxnLst/>
            <a:rect l="l" t="t" r="r" b="b"/>
            <a:pathLst>
              <a:path w="2975610" h="304800">
                <a:moveTo>
                  <a:pt x="2107806" y="0"/>
                </a:moveTo>
                <a:lnTo>
                  <a:pt x="2107806" y="0"/>
                </a:lnTo>
                <a:lnTo>
                  <a:pt x="77393" y="0"/>
                </a:lnTo>
                <a:lnTo>
                  <a:pt x="77393" y="101523"/>
                </a:lnTo>
                <a:lnTo>
                  <a:pt x="0" y="101523"/>
                </a:lnTo>
                <a:lnTo>
                  <a:pt x="0" y="203047"/>
                </a:lnTo>
                <a:lnTo>
                  <a:pt x="0" y="304558"/>
                </a:lnTo>
                <a:lnTo>
                  <a:pt x="1600200" y="304558"/>
                </a:lnTo>
                <a:lnTo>
                  <a:pt x="1600200" y="203047"/>
                </a:lnTo>
                <a:lnTo>
                  <a:pt x="2107806" y="203047"/>
                </a:lnTo>
                <a:lnTo>
                  <a:pt x="2107806" y="101523"/>
                </a:lnTo>
                <a:lnTo>
                  <a:pt x="2107806" y="0"/>
                </a:lnTo>
                <a:close/>
              </a:path>
              <a:path w="2975610" h="304800">
                <a:moveTo>
                  <a:pt x="2975013" y="203047"/>
                </a:moveTo>
                <a:lnTo>
                  <a:pt x="2920314" y="190017"/>
                </a:lnTo>
                <a:lnTo>
                  <a:pt x="2818803" y="165836"/>
                </a:lnTo>
                <a:lnTo>
                  <a:pt x="2717279" y="141655"/>
                </a:lnTo>
                <a:lnTo>
                  <a:pt x="2615755" y="117462"/>
                </a:lnTo>
                <a:lnTo>
                  <a:pt x="2548864" y="101523"/>
                </a:lnTo>
                <a:lnTo>
                  <a:pt x="2514244" y="93281"/>
                </a:lnTo>
                <a:lnTo>
                  <a:pt x="2412720" y="69100"/>
                </a:lnTo>
                <a:lnTo>
                  <a:pt x="2311196" y="44907"/>
                </a:lnTo>
                <a:lnTo>
                  <a:pt x="2209685" y="20726"/>
                </a:lnTo>
                <a:lnTo>
                  <a:pt x="2122703" y="0"/>
                </a:lnTo>
                <a:lnTo>
                  <a:pt x="2108162" y="0"/>
                </a:lnTo>
                <a:lnTo>
                  <a:pt x="2108162" y="101523"/>
                </a:lnTo>
                <a:lnTo>
                  <a:pt x="2108162" y="203047"/>
                </a:lnTo>
                <a:lnTo>
                  <a:pt x="2920314" y="203047"/>
                </a:lnTo>
                <a:lnTo>
                  <a:pt x="2975013" y="203047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0" y="6539229"/>
            <a:ext cx="3827779" cy="305435"/>
          </a:xfrm>
          <a:custGeom>
            <a:avLst/>
            <a:gdLst/>
            <a:ahLst/>
            <a:cxnLst/>
            <a:rect l="l" t="t" r="r" b="b"/>
            <a:pathLst>
              <a:path w="3827779" h="305434">
                <a:moveTo>
                  <a:pt x="2107806" y="533"/>
                </a:moveTo>
                <a:lnTo>
                  <a:pt x="2107806" y="533"/>
                </a:lnTo>
                <a:lnTo>
                  <a:pt x="1498676" y="533"/>
                </a:lnTo>
                <a:lnTo>
                  <a:pt x="1498676" y="102044"/>
                </a:lnTo>
                <a:lnTo>
                  <a:pt x="0" y="102044"/>
                </a:lnTo>
                <a:lnTo>
                  <a:pt x="0" y="203568"/>
                </a:lnTo>
                <a:lnTo>
                  <a:pt x="0" y="305092"/>
                </a:lnTo>
                <a:lnTo>
                  <a:pt x="77393" y="305092"/>
                </a:lnTo>
                <a:lnTo>
                  <a:pt x="178917" y="305092"/>
                </a:lnTo>
                <a:lnTo>
                  <a:pt x="1194117" y="305092"/>
                </a:lnTo>
                <a:lnTo>
                  <a:pt x="1194117" y="203568"/>
                </a:lnTo>
                <a:lnTo>
                  <a:pt x="2107806" y="203568"/>
                </a:lnTo>
                <a:lnTo>
                  <a:pt x="2107806" y="102044"/>
                </a:lnTo>
                <a:lnTo>
                  <a:pt x="2107806" y="533"/>
                </a:lnTo>
                <a:close/>
              </a:path>
              <a:path w="3827779" h="305434">
                <a:moveTo>
                  <a:pt x="3827259" y="203568"/>
                </a:moveTo>
                <a:lnTo>
                  <a:pt x="3732479" y="180987"/>
                </a:lnTo>
                <a:lnTo>
                  <a:pt x="3630955" y="156806"/>
                </a:lnTo>
                <a:lnTo>
                  <a:pt x="3529444" y="132626"/>
                </a:lnTo>
                <a:lnTo>
                  <a:pt x="3427920" y="108432"/>
                </a:lnTo>
                <a:lnTo>
                  <a:pt x="3427920" y="107950"/>
                </a:lnTo>
                <a:lnTo>
                  <a:pt x="3412579" y="107950"/>
                </a:lnTo>
                <a:lnTo>
                  <a:pt x="3412579" y="101600"/>
                </a:lnTo>
                <a:lnTo>
                  <a:pt x="3399244" y="101600"/>
                </a:lnTo>
                <a:lnTo>
                  <a:pt x="3326396" y="84251"/>
                </a:lnTo>
                <a:lnTo>
                  <a:pt x="3224885" y="60071"/>
                </a:lnTo>
                <a:lnTo>
                  <a:pt x="3123361" y="35877"/>
                </a:lnTo>
                <a:lnTo>
                  <a:pt x="3021838" y="11696"/>
                </a:lnTo>
                <a:lnTo>
                  <a:pt x="3021838" y="101600"/>
                </a:lnTo>
                <a:lnTo>
                  <a:pt x="3021838" y="102044"/>
                </a:lnTo>
                <a:lnTo>
                  <a:pt x="2920314" y="102044"/>
                </a:lnTo>
                <a:lnTo>
                  <a:pt x="2920314" y="101600"/>
                </a:lnTo>
                <a:lnTo>
                  <a:pt x="3021838" y="101600"/>
                </a:lnTo>
                <a:lnTo>
                  <a:pt x="3021838" y="11696"/>
                </a:lnTo>
                <a:lnTo>
                  <a:pt x="3021838" y="11430"/>
                </a:lnTo>
                <a:lnTo>
                  <a:pt x="2996768" y="11430"/>
                </a:lnTo>
                <a:lnTo>
                  <a:pt x="2996768" y="0"/>
                </a:lnTo>
                <a:lnTo>
                  <a:pt x="2920314" y="0"/>
                </a:lnTo>
                <a:lnTo>
                  <a:pt x="2920314" y="533"/>
                </a:lnTo>
                <a:lnTo>
                  <a:pt x="2818803" y="533"/>
                </a:lnTo>
                <a:lnTo>
                  <a:pt x="2108162" y="533"/>
                </a:lnTo>
                <a:lnTo>
                  <a:pt x="2108162" y="102044"/>
                </a:lnTo>
                <a:lnTo>
                  <a:pt x="2108162" y="203568"/>
                </a:lnTo>
                <a:lnTo>
                  <a:pt x="2209685" y="203568"/>
                </a:lnTo>
                <a:lnTo>
                  <a:pt x="2311196" y="203568"/>
                </a:lnTo>
                <a:lnTo>
                  <a:pt x="3326396" y="203568"/>
                </a:lnTo>
                <a:lnTo>
                  <a:pt x="3326396" y="203200"/>
                </a:lnTo>
                <a:lnTo>
                  <a:pt x="3427920" y="203200"/>
                </a:lnTo>
                <a:lnTo>
                  <a:pt x="3427920" y="203568"/>
                </a:lnTo>
                <a:lnTo>
                  <a:pt x="3529444" y="203568"/>
                </a:lnTo>
                <a:lnTo>
                  <a:pt x="3630955" y="203568"/>
                </a:lnTo>
                <a:lnTo>
                  <a:pt x="3732479" y="203568"/>
                </a:lnTo>
                <a:lnTo>
                  <a:pt x="3827259" y="203568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0" y="6742429"/>
            <a:ext cx="4253865" cy="115570"/>
          </a:xfrm>
          <a:custGeom>
            <a:avLst/>
            <a:gdLst/>
            <a:ahLst/>
            <a:cxnLst/>
            <a:rect l="l" t="t" r="r" b="b"/>
            <a:pathLst>
              <a:path w="4253865" h="115570">
                <a:moveTo>
                  <a:pt x="77393" y="101892"/>
                </a:moveTo>
                <a:lnTo>
                  <a:pt x="0" y="101892"/>
                </a:lnTo>
                <a:lnTo>
                  <a:pt x="0" y="115570"/>
                </a:lnTo>
                <a:lnTo>
                  <a:pt x="77393" y="115570"/>
                </a:lnTo>
                <a:lnTo>
                  <a:pt x="77393" y="101892"/>
                </a:lnTo>
                <a:close/>
              </a:path>
              <a:path w="4253865" h="115570">
                <a:moveTo>
                  <a:pt x="2107806" y="368"/>
                </a:moveTo>
                <a:lnTo>
                  <a:pt x="2107806" y="368"/>
                </a:lnTo>
                <a:lnTo>
                  <a:pt x="1092593" y="368"/>
                </a:lnTo>
                <a:lnTo>
                  <a:pt x="1092593" y="101892"/>
                </a:lnTo>
                <a:lnTo>
                  <a:pt x="2107806" y="101892"/>
                </a:lnTo>
                <a:lnTo>
                  <a:pt x="2107806" y="368"/>
                </a:lnTo>
                <a:close/>
              </a:path>
              <a:path w="4253865" h="115570">
                <a:moveTo>
                  <a:pt x="4253420" y="101892"/>
                </a:moveTo>
                <a:lnTo>
                  <a:pt x="4240085" y="98717"/>
                </a:lnTo>
                <a:lnTo>
                  <a:pt x="4138561" y="74536"/>
                </a:lnTo>
                <a:lnTo>
                  <a:pt x="4037038" y="50342"/>
                </a:lnTo>
                <a:lnTo>
                  <a:pt x="3935514" y="26162"/>
                </a:lnTo>
                <a:lnTo>
                  <a:pt x="3834003" y="1981"/>
                </a:lnTo>
                <a:lnTo>
                  <a:pt x="3834003" y="2540"/>
                </a:lnTo>
                <a:lnTo>
                  <a:pt x="3831044" y="2540"/>
                </a:lnTo>
                <a:lnTo>
                  <a:pt x="3831044" y="0"/>
                </a:lnTo>
                <a:lnTo>
                  <a:pt x="3732479" y="0"/>
                </a:lnTo>
                <a:lnTo>
                  <a:pt x="3732479" y="368"/>
                </a:lnTo>
                <a:lnTo>
                  <a:pt x="3630955" y="368"/>
                </a:lnTo>
                <a:lnTo>
                  <a:pt x="2108162" y="368"/>
                </a:lnTo>
                <a:lnTo>
                  <a:pt x="2108162" y="101892"/>
                </a:lnTo>
                <a:lnTo>
                  <a:pt x="3732479" y="101892"/>
                </a:lnTo>
                <a:lnTo>
                  <a:pt x="3732479" y="101600"/>
                </a:lnTo>
                <a:lnTo>
                  <a:pt x="3834003" y="101600"/>
                </a:lnTo>
                <a:lnTo>
                  <a:pt x="3834003" y="101892"/>
                </a:lnTo>
                <a:lnTo>
                  <a:pt x="3935514" y="101892"/>
                </a:lnTo>
                <a:lnTo>
                  <a:pt x="4037038" y="101892"/>
                </a:lnTo>
                <a:lnTo>
                  <a:pt x="4138561" y="101892"/>
                </a:lnTo>
                <a:lnTo>
                  <a:pt x="4240085" y="101892"/>
                </a:lnTo>
                <a:lnTo>
                  <a:pt x="4253420" y="101892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77393" y="6851160"/>
            <a:ext cx="4163060" cy="0"/>
          </a:xfrm>
          <a:custGeom>
            <a:avLst/>
            <a:gdLst/>
            <a:ahLst/>
            <a:cxnLst/>
            <a:rect l="l" t="t" r="r" b="b"/>
            <a:pathLst>
              <a:path w="4163060" h="0">
                <a:moveTo>
                  <a:pt x="0" y="0"/>
                </a:moveTo>
                <a:lnTo>
                  <a:pt x="4162691" y="0"/>
                </a:lnTo>
              </a:path>
            </a:pathLst>
          </a:custGeom>
          <a:ln w="136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4240085" y="6844321"/>
            <a:ext cx="71120" cy="13970"/>
          </a:xfrm>
          <a:custGeom>
            <a:avLst/>
            <a:gdLst/>
            <a:ahLst/>
            <a:cxnLst/>
            <a:rect l="l" t="t" r="r" b="b"/>
            <a:pathLst>
              <a:path w="71120" h="13970">
                <a:moveTo>
                  <a:pt x="13337" y="0"/>
                </a:moveTo>
                <a:lnTo>
                  <a:pt x="0" y="0"/>
                </a:lnTo>
                <a:lnTo>
                  <a:pt x="0" y="13677"/>
                </a:lnTo>
                <a:lnTo>
                  <a:pt x="70751" y="13677"/>
                </a:lnTo>
                <a:lnTo>
                  <a:pt x="13337" y="0"/>
                </a:lnTo>
                <a:close/>
              </a:path>
            </a:pathLst>
          </a:custGeom>
          <a:solidFill>
            <a:srgbClr val="000000">
              <a:alpha val="174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792850"/>
            <a:ext cx="483489" cy="9926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892114"/>
            <a:ext cx="889558" cy="10152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5993637"/>
            <a:ext cx="1295641" cy="101523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6095161"/>
            <a:ext cx="1701723" cy="10152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6196672"/>
            <a:ext cx="2209685" cy="10152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298196"/>
            <a:ext cx="2615768" cy="10152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6399720"/>
            <a:ext cx="3021838" cy="10152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501231"/>
            <a:ext cx="3427920" cy="10152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0" y="6602755"/>
            <a:ext cx="3834003" cy="10152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6704279"/>
            <a:ext cx="4471009" cy="153720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0" y="5828807"/>
            <a:ext cx="4309745" cy="1029335"/>
          </a:xfrm>
          <a:custGeom>
            <a:avLst/>
            <a:gdLst/>
            <a:ahLst/>
            <a:cxnLst/>
            <a:rect l="l" t="t" r="r" b="b"/>
            <a:pathLst>
              <a:path w="4309745" h="1029334">
                <a:moveTo>
                  <a:pt x="0" y="0"/>
                </a:moveTo>
                <a:lnTo>
                  <a:pt x="4309519" y="1029192"/>
                </a:lnTo>
              </a:path>
            </a:pathLst>
          </a:custGeom>
          <a:ln w="1223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0" y="5790643"/>
            <a:ext cx="4469765" cy="1067435"/>
          </a:xfrm>
          <a:custGeom>
            <a:avLst/>
            <a:gdLst/>
            <a:ahLst/>
            <a:cxnLst/>
            <a:rect l="l" t="t" r="r" b="b"/>
            <a:pathLst>
              <a:path w="4469765" h="1067434">
                <a:moveTo>
                  <a:pt x="0" y="0"/>
                </a:moveTo>
                <a:lnTo>
                  <a:pt x="4469268" y="1067355"/>
                </a:lnTo>
              </a:path>
            </a:pathLst>
          </a:custGeom>
          <a:ln w="12239">
            <a:solidFill>
              <a:srgbClr val="186E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8109" y="423989"/>
            <a:ext cx="8722131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BF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261" y="1513700"/>
            <a:ext cx="10072370" cy="1773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0494" y="1425130"/>
            <a:ext cx="7799070" cy="337692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020185" algn="l"/>
              </a:tabLst>
            </a:pPr>
            <a:r>
              <a:rPr dirty="0" sz="4400" spc="-10" b="1">
                <a:latin typeface="Bookman Old Style"/>
                <a:cs typeface="Bookman Old Style"/>
              </a:rPr>
              <a:t>Дошкольное</a:t>
            </a:r>
            <a:r>
              <a:rPr dirty="0" sz="4400" b="1">
                <a:latin typeface="Bookman Old Style"/>
                <a:cs typeface="Bookman Old Style"/>
              </a:rPr>
              <a:t>	</a:t>
            </a:r>
            <a:r>
              <a:rPr dirty="0" sz="4400" spc="-10" b="1">
                <a:latin typeface="Bookman Old Style"/>
                <a:cs typeface="Bookman Old Style"/>
              </a:rPr>
              <a:t>учреждение </a:t>
            </a:r>
            <a:r>
              <a:rPr dirty="0" sz="4400" b="1">
                <a:latin typeface="Bookman Old Style"/>
                <a:cs typeface="Bookman Old Style"/>
              </a:rPr>
              <a:t>в</a:t>
            </a:r>
            <a:r>
              <a:rPr dirty="0" sz="4400" spc="-30" b="1">
                <a:latin typeface="Bookman Old Style"/>
                <a:cs typeface="Bookman Old Style"/>
              </a:rPr>
              <a:t> </a:t>
            </a:r>
            <a:r>
              <a:rPr dirty="0" sz="4400" b="1">
                <a:latin typeface="Bookman Old Style"/>
                <a:cs typeface="Bookman Old Style"/>
              </a:rPr>
              <a:t>условиях</a:t>
            </a:r>
            <a:r>
              <a:rPr dirty="0" sz="4400" spc="-5" b="1">
                <a:latin typeface="Bookman Old Style"/>
                <a:cs typeface="Bookman Old Style"/>
              </a:rPr>
              <a:t> </a:t>
            </a:r>
            <a:r>
              <a:rPr dirty="0" sz="4400" spc="-10" b="1">
                <a:latin typeface="Bookman Old Style"/>
                <a:cs typeface="Bookman Old Style"/>
              </a:rPr>
              <a:t>переходного </a:t>
            </a:r>
            <a:r>
              <a:rPr dirty="0" sz="4400" b="1">
                <a:latin typeface="Bookman Old Style"/>
                <a:cs typeface="Bookman Old Style"/>
              </a:rPr>
              <a:t>периода</a:t>
            </a:r>
            <a:r>
              <a:rPr dirty="0" sz="4400" spc="-20" b="1">
                <a:latin typeface="Bookman Old Style"/>
                <a:cs typeface="Bookman Old Style"/>
              </a:rPr>
              <a:t> </a:t>
            </a:r>
            <a:r>
              <a:rPr dirty="0" sz="4400" b="1">
                <a:latin typeface="Bookman Old Style"/>
                <a:cs typeface="Bookman Old Style"/>
              </a:rPr>
              <a:t>на</a:t>
            </a:r>
            <a:r>
              <a:rPr dirty="0" sz="4400" spc="-10" b="1">
                <a:latin typeface="Bookman Old Style"/>
                <a:cs typeface="Bookman Old Style"/>
              </a:rPr>
              <a:t> Федеральную образовательную программу</a:t>
            </a:r>
            <a:endParaRPr sz="44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4961" y="1513700"/>
            <a:ext cx="10505440" cy="2698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0035" indent="-25527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0035" algn="l"/>
                <a:tab pos="280670" algn="l"/>
              </a:tabLst>
            </a:pPr>
            <a:r>
              <a:rPr dirty="0" sz="2700">
                <a:latin typeface="Lucida Sans Unicode"/>
                <a:cs typeface="Lucida Sans Unicode"/>
              </a:rPr>
              <a:t>У</a:t>
            </a:r>
            <a:r>
              <a:rPr dirty="0" sz="2700">
                <a:latin typeface="Lucida Sans Unicode"/>
                <a:cs typeface="Lucida Sans Unicode"/>
              </a:rPr>
              <a:t>МК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по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обучению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детей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родному</a:t>
            </a:r>
            <a:r>
              <a:rPr dirty="0" sz="2700" spc="-3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и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татарскому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10">
                <a:latin typeface="Lucida Sans Unicode"/>
                <a:cs typeface="Lucida Sans Unicode"/>
              </a:rPr>
              <a:t>языку;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2CA1BE"/>
              </a:buClr>
              <a:buFont typeface="Wingdings 3"/>
              <a:buChar char=""/>
            </a:pPr>
            <a:endParaRPr sz="2600">
              <a:latin typeface="Lucida Sans Unicode"/>
              <a:cs typeface="Lucida Sans Unicode"/>
            </a:endParaRPr>
          </a:p>
          <a:p>
            <a:pPr marL="280035" marR="1665605" indent="-255270">
              <a:lnSpc>
                <a:spcPct val="100000"/>
              </a:lnSpc>
              <a:buClr>
                <a:srgbClr val="2CA1BE"/>
              </a:buClr>
              <a:buSzPct val="66666"/>
              <a:buFont typeface="Wingdings 3"/>
              <a:buChar char=""/>
              <a:tabLst>
                <a:tab pos="280035" algn="l"/>
                <a:tab pos="280670" algn="l"/>
              </a:tabLst>
            </a:pPr>
            <a:r>
              <a:rPr dirty="0" sz="2700">
                <a:latin typeface="Lucida Sans Unicode"/>
                <a:cs typeface="Lucida Sans Unicode"/>
              </a:rPr>
              <a:t>региональная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программа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Шаеховой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Р.К.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10">
                <a:latin typeface="Lucida Sans Unicode"/>
                <a:cs typeface="Lucida Sans Unicode"/>
              </a:rPr>
              <a:t>«Радость познания»;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2CA1BE"/>
              </a:buClr>
              <a:buFont typeface="Wingdings 3"/>
              <a:buChar char=""/>
            </a:pPr>
            <a:endParaRPr sz="2600">
              <a:latin typeface="Lucida Sans Unicode"/>
              <a:cs typeface="Lucida Sans Unicode"/>
            </a:endParaRPr>
          </a:p>
          <a:p>
            <a:pPr marL="280035" indent="-255270">
              <a:lnSpc>
                <a:spcPct val="100000"/>
              </a:lnSpc>
              <a:spcBef>
                <a:spcPts val="5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0035" algn="l"/>
                <a:tab pos="280670" algn="l"/>
              </a:tabLst>
            </a:pPr>
            <a:r>
              <a:rPr dirty="0" sz="2700">
                <a:latin typeface="Lucida Sans Unicode"/>
                <a:cs typeface="Lucida Sans Unicode"/>
              </a:rPr>
              <a:t>Другая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программа,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выбранная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коллективом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детского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10">
                <a:latin typeface="Lucida Sans Unicode"/>
                <a:cs typeface="Lucida Sans Unicode"/>
              </a:rPr>
              <a:t>сада.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579" y="520814"/>
            <a:ext cx="7941309" cy="650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100"/>
              <a:t>Вариативная</a:t>
            </a:r>
            <a:r>
              <a:rPr dirty="0" sz="4100" spc="-220"/>
              <a:t> </a:t>
            </a:r>
            <a:r>
              <a:rPr dirty="0" sz="4100"/>
              <a:t>часть</a:t>
            </a:r>
            <a:r>
              <a:rPr dirty="0" sz="4100" spc="-220"/>
              <a:t> </a:t>
            </a:r>
            <a:r>
              <a:rPr dirty="0" sz="4100" spc="-10"/>
              <a:t>программы</a:t>
            </a:r>
            <a:endParaRPr sz="4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664" y="1494980"/>
            <a:ext cx="12382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14742" y="1510093"/>
            <a:ext cx="10046335" cy="4382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Lucida Sans Unicode"/>
                <a:cs typeface="Lucida Sans Unicode"/>
              </a:rPr>
              <a:t>Указ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Президента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Российской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Федерации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от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9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ноября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2022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г.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№809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 spc="-25">
                <a:latin typeface="Lucida Sans Unicode"/>
                <a:cs typeface="Lucida Sans Unicode"/>
              </a:rPr>
              <a:t>«Об </a:t>
            </a:r>
            <a:r>
              <a:rPr dirty="0" sz="2200">
                <a:latin typeface="Lucida Sans Unicode"/>
                <a:cs typeface="Lucida Sans Unicode"/>
              </a:rPr>
              <a:t>утверждении</a:t>
            </a:r>
            <a:r>
              <a:rPr dirty="0" sz="2200" spc="-6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основ</a:t>
            </a:r>
            <a:r>
              <a:rPr dirty="0" sz="2200" spc="-5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государственной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политики</a:t>
            </a:r>
            <a:r>
              <a:rPr dirty="0" sz="2200" spc="-5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по</a:t>
            </a:r>
            <a:r>
              <a:rPr dirty="0" sz="2200" spc="-5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сохранению</a:t>
            </a:r>
            <a:r>
              <a:rPr dirty="0" sz="2200" spc="-50">
                <a:latin typeface="Lucida Sans Unicode"/>
                <a:cs typeface="Lucida Sans Unicode"/>
              </a:rPr>
              <a:t> и </a:t>
            </a:r>
            <a:r>
              <a:rPr dirty="0" sz="2200">
                <a:latin typeface="Lucida Sans Unicode"/>
                <a:cs typeface="Lucida Sans Unicode"/>
              </a:rPr>
              <a:t>укреплению</a:t>
            </a:r>
            <a:r>
              <a:rPr dirty="0" sz="2200" spc="-7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традиционных</a:t>
            </a:r>
            <a:r>
              <a:rPr dirty="0" sz="2200" spc="-6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российских</a:t>
            </a:r>
            <a:r>
              <a:rPr dirty="0" sz="2200" spc="-6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духовно-нравственных ценностей»;</a:t>
            </a:r>
            <a:endParaRPr sz="2200">
              <a:latin typeface="Lucida Sans Unicode"/>
              <a:cs typeface="Lucida Sans Unicode"/>
            </a:endParaRPr>
          </a:p>
          <a:p>
            <a:pPr marL="12700" marR="776605">
              <a:lnSpc>
                <a:spcPct val="100000"/>
              </a:lnSpc>
              <a:spcBef>
                <a:spcPts val="2640"/>
              </a:spcBef>
            </a:pPr>
            <a:r>
              <a:rPr dirty="0" sz="2200">
                <a:latin typeface="Lucida Sans Unicode"/>
                <a:cs typeface="Lucida Sans Unicode"/>
              </a:rPr>
              <a:t>Федеральный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закон</a:t>
            </a:r>
            <a:r>
              <a:rPr dirty="0" sz="2200" spc="-1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от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24</a:t>
            </a:r>
            <a:r>
              <a:rPr dirty="0" sz="2200" spc="-2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сентября</a:t>
            </a:r>
            <a:r>
              <a:rPr dirty="0" sz="2200" spc="-2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2022</a:t>
            </a:r>
            <a:r>
              <a:rPr dirty="0" sz="2200" spc="-2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г.</a:t>
            </a:r>
            <a:r>
              <a:rPr dirty="0" sz="2200" spc="-2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№371-</a:t>
            </a:r>
            <a:r>
              <a:rPr dirty="0" sz="2200">
                <a:latin typeface="Lucida Sans Unicode"/>
                <a:cs typeface="Lucida Sans Unicode"/>
              </a:rPr>
              <a:t>ФЗ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«О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внесении </a:t>
            </a:r>
            <a:r>
              <a:rPr dirty="0" sz="2200">
                <a:latin typeface="Lucida Sans Unicode"/>
                <a:cs typeface="Lucida Sans Unicode"/>
              </a:rPr>
              <a:t>изменений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в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Федеральный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закон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«Об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образовании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в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Российской </a:t>
            </a:r>
            <a:r>
              <a:rPr dirty="0" sz="2200">
                <a:latin typeface="Lucida Sans Unicode"/>
                <a:cs typeface="Lucida Sans Unicode"/>
              </a:rPr>
              <a:t>Федерации»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и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статью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1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Федерального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закона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«Об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обязательных </a:t>
            </a:r>
            <a:r>
              <a:rPr dirty="0" sz="2200">
                <a:latin typeface="Lucida Sans Unicode"/>
                <a:cs typeface="Lucida Sans Unicode"/>
              </a:rPr>
              <a:t>требованиях</a:t>
            </a:r>
            <a:r>
              <a:rPr dirty="0" sz="2200" spc="-6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в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Российской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Федерации»;</a:t>
            </a:r>
            <a:endParaRPr sz="2200">
              <a:latin typeface="Lucida Sans Unicode"/>
              <a:cs typeface="Lucida Sans Unicode"/>
            </a:endParaRPr>
          </a:p>
          <a:p>
            <a:pPr marL="12700" marR="13970">
              <a:lnSpc>
                <a:spcPct val="100000"/>
              </a:lnSpc>
              <a:spcBef>
                <a:spcPts val="2630"/>
              </a:spcBef>
            </a:pPr>
            <a:r>
              <a:rPr dirty="0" sz="2200">
                <a:latin typeface="Lucida Sans Unicode"/>
                <a:cs typeface="Lucida Sans Unicode"/>
              </a:rPr>
              <a:t>Обновленный</a:t>
            </a:r>
            <a:r>
              <a:rPr dirty="0" sz="2200" spc="-5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ФГОС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дошкольного</a:t>
            </a:r>
            <a:r>
              <a:rPr dirty="0" sz="2200" spc="-6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образования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в</a:t>
            </a:r>
            <a:r>
              <a:rPr dirty="0" sz="2200" spc="-5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редакции</a:t>
            </a:r>
            <a:r>
              <a:rPr dirty="0" sz="2200" spc="-5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приказа </a:t>
            </a:r>
            <a:r>
              <a:rPr dirty="0" sz="2200">
                <a:latin typeface="Lucida Sans Unicode"/>
                <a:cs typeface="Lucida Sans Unicode"/>
              </a:rPr>
              <a:t>Минпросвещения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России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от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8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ноября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2022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г.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№955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(зарегистрирован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 spc="-50">
                <a:latin typeface="Lucida Sans Unicode"/>
                <a:cs typeface="Lucida Sans Unicode"/>
              </a:rPr>
              <a:t>в </a:t>
            </a:r>
            <a:r>
              <a:rPr dirty="0" sz="2200">
                <a:latin typeface="Lucida Sans Unicode"/>
                <a:cs typeface="Lucida Sans Unicode"/>
              </a:rPr>
              <a:t>Минюсте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России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6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февраля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2023</a:t>
            </a:r>
            <a:r>
              <a:rPr dirty="0" sz="2200" spc="-25">
                <a:latin typeface="Lucida Sans Unicode"/>
                <a:cs typeface="Lucida Sans Unicode"/>
              </a:rPr>
              <a:t> г.)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71664" y="3171139"/>
            <a:ext cx="12382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71664" y="4846218"/>
            <a:ext cx="12382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59305" y="619823"/>
            <a:ext cx="8470265" cy="4527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Нормативно-</a:t>
            </a:r>
            <a:r>
              <a:rPr dirty="0"/>
              <a:t>правовая</a:t>
            </a:r>
            <a:r>
              <a:rPr dirty="0" spc="-120"/>
              <a:t> </a:t>
            </a:r>
            <a:r>
              <a:rPr dirty="0"/>
              <a:t>база</a:t>
            </a:r>
            <a:r>
              <a:rPr dirty="0" spc="-110"/>
              <a:t> </a:t>
            </a:r>
            <a:r>
              <a:rPr dirty="0"/>
              <a:t>внедрения</a:t>
            </a:r>
            <a:r>
              <a:rPr dirty="0" spc="-114"/>
              <a:t> </a:t>
            </a:r>
            <a:r>
              <a:rPr dirty="0"/>
              <a:t>ФОП</a:t>
            </a:r>
            <a:r>
              <a:rPr dirty="0" spc="-120"/>
              <a:t> </a:t>
            </a:r>
            <a:r>
              <a:rPr dirty="0" spc="-25"/>
              <a:t>ДО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664" y="1060462"/>
            <a:ext cx="11058525" cy="5146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65430" indent="363220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483870" algn="l"/>
              </a:tabLst>
            </a:pPr>
            <a:r>
              <a:rPr dirty="0" sz="2400">
                <a:latin typeface="Lucida Sans Unicode"/>
                <a:cs typeface="Lucida Sans Unicode"/>
              </a:rPr>
              <a:t>Ф</a:t>
            </a:r>
            <a:r>
              <a:rPr dirty="0" sz="2400">
                <a:latin typeface="Lucida Sans Unicode"/>
                <a:cs typeface="Lucida Sans Unicode"/>
              </a:rPr>
              <a:t>едеральная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адаптированная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образовательная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программа </a:t>
            </a:r>
            <a:r>
              <a:rPr dirty="0" sz="2400">
                <a:latin typeface="Lucida Sans Unicode"/>
                <a:cs typeface="Lucida Sans Unicode"/>
              </a:rPr>
              <a:t>дошкольного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образования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(ФАОП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ДО)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для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обучающихся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с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ОВЗ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(приказ </a:t>
            </a:r>
            <a:r>
              <a:rPr dirty="0" sz="2400">
                <a:latin typeface="Lucida Sans Unicode"/>
                <a:cs typeface="Lucida Sans Unicode"/>
              </a:rPr>
              <a:t>Минпросвещения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России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от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24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ноября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2022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г.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№1022);</a:t>
            </a:r>
            <a:endParaRPr sz="2400">
              <a:latin typeface="Lucida Sans Unicode"/>
              <a:cs typeface="Lucida Sans Unicode"/>
            </a:endParaRPr>
          </a:p>
          <a:p>
            <a:pPr marL="12700" marR="5080" indent="363220">
              <a:lnSpc>
                <a:spcPct val="100000"/>
              </a:lnSpc>
              <a:spcBef>
                <a:spcPts val="2880"/>
              </a:spcBef>
              <a:buSzPct val="95833"/>
              <a:buFont typeface="Arial"/>
              <a:buChar char="•"/>
              <a:tabLst>
                <a:tab pos="483870" algn="l"/>
              </a:tabLst>
            </a:pPr>
            <a:r>
              <a:rPr dirty="0" sz="2400">
                <a:latin typeface="Lucida Sans Unicode"/>
                <a:cs typeface="Lucida Sans Unicode"/>
              </a:rPr>
              <a:t>Федеральная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образовательная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программа</a:t>
            </a:r>
            <a:r>
              <a:rPr dirty="0" sz="2400" spc="-8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дошкольного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образования </a:t>
            </a:r>
            <a:r>
              <a:rPr dirty="0" sz="2400">
                <a:latin typeface="Lucida Sans Unicode"/>
                <a:cs typeface="Lucida Sans Unicode"/>
              </a:rPr>
              <a:t>(приказ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Минпросвещения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России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от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25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ноября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2022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г.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№1028);</a:t>
            </a:r>
            <a:endParaRPr sz="2400">
              <a:latin typeface="Lucida Sans Unicode"/>
              <a:cs typeface="Lucida Sans Unicode"/>
            </a:endParaRPr>
          </a:p>
          <a:p>
            <a:pPr marL="12700" marR="1574165" indent="363220">
              <a:lnSpc>
                <a:spcPct val="100000"/>
              </a:lnSpc>
              <a:spcBef>
                <a:spcPts val="2880"/>
              </a:spcBef>
              <a:buSzPct val="95833"/>
              <a:buFont typeface="Arial"/>
              <a:buChar char="•"/>
              <a:tabLst>
                <a:tab pos="483870" algn="l"/>
              </a:tabLst>
            </a:pPr>
            <a:r>
              <a:rPr dirty="0" sz="2400">
                <a:latin typeface="Lucida Sans Unicode"/>
                <a:cs typeface="Lucida Sans Unicode"/>
              </a:rPr>
              <a:t>Методические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рекомендации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по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реализации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Федеральной </a:t>
            </a:r>
            <a:r>
              <a:rPr dirty="0" sz="2400">
                <a:latin typeface="Lucida Sans Unicode"/>
                <a:cs typeface="Lucida Sans Unicode"/>
              </a:rPr>
              <a:t>образовательной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программы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дошкольного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образования;</a:t>
            </a:r>
            <a:endParaRPr sz="2400">
              <a:latin typeface="Lucida Sans Unicode"/>
              <a:cs typeface="Lucida Sans Unicode"/>
            </a:endParaRPr>
          </a:p>
          <a:p>
            <a:pPr marL="375920" marR="586740">
              <a:lnSpc>
                <a:spcPct val="100000"/>
              </a:lnSpc>
              <a:spcBef>
                <a:spcPts val="2880"/>
              </a:spcBef>
              <a:buSzPct val="95833"/>
              <a:buFont typeface="Arial"/>
              <a:buChar char="•"/>
              <a:tabLst>
                <a:tab pos="483870" algn="l"/>
              </a:tabLst>
            </a:pPr>
            <a:r>
              <a:rPr dirty="0" sz="2400">
                <a:latin typeface="Lucida Sans Unicode"/>
                <a:cs typeface="Lucida Sans Unicode"/>
              </a:rPr>
              <a:t>«Рекомендации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по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формированию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инфраструктуры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дошкольных </a:t>
            </a:r>
            <a:r>
              <a:rPr dirty="0" sz="2400">
                <a:latin typeface="Lucida Sans Unicode"/>
                <a:cs typeface="Lucida Sans Unicode"/>
              </a:rPr>
              <a:t>образовательных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организаций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и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комплектации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учебно-</a:t>
            </a:r>
            <a:endParaRPr sz="2400">
              <a:latin typeface="Lucida Sans Unicode"/>
              <a:cs typeface="Lucida Sans Unicode"/>
            </a:endParaRPr>
          </a:p>
          <a:p>
            <a:pPr marL="12700" marR="1134745">
              <a:lnSpc>
                <a:spcPct val="100000"/>
              </a:lnSpc>
            </a:pPr>
            <a:r>
              <a:rPr dirty="0" sz="2400">
                <a:latin typeface="Lucida Sans Unicode"/>
                <a:cs typeface="Lucida Sans Unicode"/>
              </a:rPr>
              <a:t>методических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материалов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в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целях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реализации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образовательных </a:t>
            </a:r>
            <a:r>
              <a:rPr dirty="0" sz="2400">
                <a:latin typeface="Lucida Sans Unicode"/>
                <a:cs typeface="Lucida Sans Unicode"/>
              </a:rPr>
              <a:t>программ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дошкольного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образования»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6416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Нормативно-</a:t>
            </a:r>
            <a:r>
              <a:rPr dirty="0"/>
              <a:t>правовая</a:t>
            </a:r>
            <a:r>
              <a:rPr dirty="0" spc="-120"/>
              <a:t> </a:t>
            </a:r>
            <a:r>
              <a:rPr dirty="0"/>
              <a:t>база</a:t>
            </a:r>
            <a:r>
              <a:rPr dirty="0" spc="-105"/>
              <a:t> </a:t>
            </a:r>
            <a:r>
              <a:rPr dirty="0"/>
              <a:t>внедрения</a:t>
            </a:r>
            <a:r>
              <a:rPr dirty="0" spc="-114"/>
              <a:t> </a:t>
            </a:r>
            <a:r>
              <a:rPr dirty="0"/>
              <a:t>ФОП</a:t>
            </a:r>
            <a:r>
              <a:rPr dirty="0" spc="-114"/>
              <a:t> </a:t>
            </a:r>
            <a:r>
              <a:rPr dirty="0" spc="-25"/>
              <a:t>ДО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1561782"/>
            <a:ext cx="11552555" cy="5302885"/>
            <a:chOff x="-6350" y="1561782"/>
            <a:chExt cx="11552555" cy="5302885"/>
          </a:xfrm>
        </p:grpSpPr>
        <p:sp>
          <p:nvSpPr>
            <p:cNvPr id="3" name="object 3" descr=""/>
            <p:cNvSpPr/>
            <p:nvPr/>
          </p:nvSpPr>
          <p:spPr>
            <a:xfrm>
              <a:off x="678599" y="1589404"/>
              <a:ext cx="908050" cy="4309110"/>
            </a:xfrm>
            <a:custGeom>
              <a:avLst/>
              <a:gdLst/>
              <a:ahLst/>
              <a:cxnLst/>
              <a:rect l="l" t="t" r="r" b="b"/>
              <a:pathLst>
                <a:path w="908050" h="4309110">
                  <a:moveTo>
                    <a:pt x="15481" y="0"/>
                  </a:moveTo>
                  <a:lnTo>
                    <a:pt x="50482" y="35579"/>
                  </a:lnTo>
                  <a:lnTo>
                    <a:pt x="84879" y="71708"/>
                  </a:lnTo>
                  <a:lnTo>
                    <a:pt x="118666" y="108378"/>
                  </a:lnTo>
                  <a:lnTo>
                    <a:pt x="151836" y="145584"/>
                  </a:lnTo>
                  <a:lnTo>
                    <a:pt x="184384" y="183317"/>
                  </a:lnTo>
                  <a:lnTo>
                    <a:pt x="216303" y="221570"/>
                  </a:lnTo>
                  <a:lnTo>
                    <a:pt x="247589" y="260336"/>
                  </a:lnTo>
                  <a:lnTo>
                    <a:pt x="278236" y="299607"/>
                  </a:lnTo>
                  <a:lnTo>
                    <a:pt x="308237" y="339375"/>
                  </a:lnTo>
                  <a:lnTo>
                    <a:pt x="337586" y="379635"/>
                  </a:lnTo>
                  <a:lnTo>
                    <a:pt x="366279" y="420377"/>
                  </a:lnTo>
                  <a:lnTo>
                    <a:pt x="394309" y="461595"/>
                  </a:lnTo>
                  <a:lnTo>
                    <a:pt x="421669" y="503281"/>
                  </a:lnTo>
                  <a:lnTo>
                    <a:pt x="448356" y="545428"/>
                  </a:lnTo>
                  <a:lnTo>
                    <a:pt x="474361" y="588028"/>
                  </a:lnTo>
                  <a:lnTo>
                    <a:pt x="499681" y="631075"/>
                  </a:lnTo>
                  <a:lnTo>
                    <a:pt x="524385" y="674659"/>
                  </a:lnTo>
                  <a:lnTo>
                    <a:pt x="548344" y="718600"/>
                  </a:lnTo>
                  <a:lnTo>
                    <a:pt x="571556" y="762889"/>
                  </a:lnTo>
                  <a:lnTo>
                    <a:pt x="594017" y="807515"/>
                  </a:lnTo>
                  <a:lnTo>
                    <a:pt x="615726" y="852470"/>
                  </a:lnTo>
                  <a:lnTo>
                    <a:pt x="636679" y="897743"/>
                  </a:lnTo>
                  <a:lnTo>
                    <a:pt x="656875" y="943324"/>
                  </a:lnTo>
                  <a:lnTo>
                    <a:pt x="676310" y="989204"/>
                  </a:lnTo>
                  <a:lnTo>
                    <a:pt x="694982" y="1035373"/>
                  </a:lnTo>
                  <a:lnTo>
                    <a:pt x="712888" y="1081822"/>
                  </a:lnTo>
                  <a:lnTo>
                    <a:pt x="730026" y="1128540"/>
                  </a:lnTo>
                  <a:lnTo>
                    <a:pt x="746394" y="1175517"/>
                  </a:lnTo>
                  <a:lnTo>
                    <a:pt x="761988" y="1222745"/>
                  </a:lnTo>
                  <a:lnTo>
                    <a:pt x="776806" y="1270213"/>
                  </a:lnTo>
                  <a:lnTo>
                    <a:pt x="790846" y="1317911"/>
                  </a:lnTo>
                  <a:lnTo>
                    <a:pt x="804105" y="1365831"/>
                  </a:lnTo>
                  <a:lnTo>
                    <a:pt x="816580" y="1413961"/>
                  </a:lnTo>
                  <a:lnTo>
                    <a:pt x="828269" y="1462292"/>
                  </a:lnTo>
                  <a:lnTo>
                    <a:pt x="839169" y="1510815"/>
                  </a:lnTo>
                  <a:lnTo>
                    <a:pt x="849278" y="1559519"/>
                  </a:lnTo>
                  <a:lnTo>
                    <a:pt x="858593" y="1608395"/>
                  </a:lnTo>
                  <a:lnTo>
                    <a:pt x="867111" y="1657434"/>
                  </a:lnTo>
                  <a:lnTo>
                    <a:pt x="874831" y="1706625"/>
                  </a:lnTo>
                  <a:lnTo>
                    <a:pt x="881748" y="1755959"/>
                  </a:lnTo>
                  <a:lnTo>
                    <a:pt x="887862" y="1805425"/>
                  </a:lnTo>
                  <a:lnTo>
                    <a:pt x="893169" y="1855015"/>
                  </a:lnTo>
                  <a:lnTo>
                    <a:pt x="897666" y="1904718"/>
                  </a:lnTo>
                  <a:lnTo>
                    <a:pt x="901352" y="1954525"/>
                  </a:lnTo>
                  <a:lnTo>
                    <a:pt x="904222" y="2004425"/>
                  </a:lnTo>
                  <a:lnTo>
                    <a:pt x="906276" y="2054410"/>
                  </a:lnTo>
                  <a:lnTo>
                    <a:pt x="907511" y="2104469"/>
                  </a:lnTo>
                  <a:lnTo>
                    <a:pt x="907923" y="2154593"/>
                  </a:lnTo>
                  <a:lnTo>
                    <a:pt x="907511" y="2204684"/>
                  </a:lnTo>
                  <a:lnTo>
                    <a:pt x="906276" y="2254713"/>
                  </a:lnTo>
                  <a:lnTo>
                    <a:pt x="904222" y="2304669"/>
                  </a:lnTo>
                  <a:lnTo>
                    <a:pt x="901352" y="2354543"/>
                  </a:lnTo>
                  <a:lnTo>
                    <a:pt x="897666" y="2404324"/>
                  </a:lnTo>
                  <a:lnTo>
                    <a:pt x="893169" y="2454004"/>
                  </a:lnTo>
                  <a:lnTo>
                    <a:pt x="887862" y="2503573"/>
                  </a:lnTo>
                  <a:lnTo>
                    <a:pt x="881748" y="2553019"/>
                  </a:lnTo>
                  <a:lnTo>
                    <a:pt x="874831" y="2602334"/>
                  </a:lnTo>
                  <a:lnTo>
                    <a:pt x="867111" y="2651509"/>
                  </a:lnTo>
                  <a:lnTo>
                    <a:pt x="858593" y="2700532"/>
                  </a:lnTo>
                  <a:lnTo>
                    <a:pt x="849278" y="2749394"/>
                  </a:lnTo>
                  <a:lnTo>
                    <a:pt x="839169" y="2798086"/>
                  </a:lnTo>
                  <a:lnTo>
                    <a:pt x="828269" y="2846597"/>
                  </a:lnTo>
                  <a:lnTo>
                    <a:pt x="816580" y="2894918"/>
                  </a:lnTo>
                  <a:lnTo>
                    <a:pt x="804105" y="2943039"/>
                  </a:lnTo>
                  <a:lnTo>
                    <a:pt x="790846" y="2990950"/>
                  </a:lnTo>
                  <a:lnTo>
                    <a:pt x="776806" y="3038641"/>
                  </a:lnTo>
                  <a:lnTo>
                    <a:pt x="761988" y="3086103"/>
                  </a:lnTo>
                  <a:lnTo>
                    <a:pt x="746394" y="3133325"/>
                  </a:lnTo>
                  <a:lnTo>
                    <a:pt x="730026" y="3180299"/>
                  </a:lnTo>
                  <a:lnTo>
                    <a:pt x="712888" y="3227013"/>
                  </a:lnTo>
                  <a:lnTo>
                    <a:pt x="694982" y="3273459"/>
                  </a:lnTo>
                  <a:lnTo>
                    <a:pt x="676310" y="3319626"/>
                  </a:lnTo>
                  <a:lnTo>
                    <a:pt x="656875" y="3365504"/>
                  </a:lnTo>
                  <a:lnTo>
                    <a:pt x="636679" y="3411085"/>
                  </a:lnTo>
                  <a:lnTo>
                    <a:pt x="615726" y="3456357"/>
                  </a:lnTo>
                  <a:lnTo>
                    <a:pt x="594017" y="3501311"/>
                  </a:lnTo>
                  <a:lnTo>
                    <a:pt x="571556" y="3545938"/>
                  </a:lnTo>
                  <a:lnTo>
                    <a:pt x="548344" y="3590228"/>
                  </a:lnTo>
                  <a:lnTo>
                    <a:pt x="524385" y="3634170"/>
                  </a:lnTo>
                  <a:lnTo>
                    <a:pt x="499681" y="3677754"/>
                  </a:lnTo>
                  <a:lnTo>
                    <a:pt x="474361" y="3720801"/>
                  </a:lnTo>
                  <a:lnTo>
                    <a:pt x="448356" y="3763402"/>
                  </a:lnTo>
                  <a:lnTo>
                    <a:pt x="421669" y="3805549"/>
                  </a:lnTo>
                  <a:lnTo>
                    <a:pt x="394309" y="3847235"/>
                  </a:lnTo>
                  <a:lnTo>
                    <a:pt x="366279" y="3888453"/>
                  </a:lnTo>
                  <a:lnTo>
                    <a:pt x="337586" y="3929195"/>
                  </a:lnTo>
                  <a:lnTo>
                    <a:pt x="308237" y="3969454"/>
                  </a:lnTo>
                  <a:lnTo>
                    <a:pt x="278236" y="4009223"/>
                  </a:lnTo>
                  <a:lnTo>
                    <a:pt x="247589" y="4048494"/>
                  </a:lnTo>
                  <a:lnTo>
                    <a:pt x="216303" y="4087259"/>
                  </a:lnTo>
                  <a:lnTo>
                    <a:pt x="184384" y="4125512"/>
                  </a:lnTo>
                  <a:lnTo>
                    <a:pt x="151836" y="4163245"/>
                  </a:lnTo>
                  <a:lnTo>
                    <a:pt x="118666" y="4200451"/>
                  </a:lnTo>
                  <a:lnTo>
                    <a:pt x="84879" y="4237122"/>
                  </a:lnTo>
                  <a:lnTo>
                    <a:pt x="50482" y="4273251"/>
                  </a:lnTo>
                  <a:lnTo>
                    <a:pt x="15481" y="4308830"/>
                  </a:lnTo>
                  <a:lnTo>
                    <a:pt x="0" y="4293717"/>
                  </a:lnTo>
                  <a:lnTo>
                    <a:pt x="34736" y="4258407"/>
                  </a:lnTo>
                  <a:lnTo>
                    <a:pt x="68875" y="4222548"/>
                  </a:lnTo>
                  <a:lnTo>
                    <a:pt x="102411" y="4186148"/>
                  </a:lnTo>
                  <a:lnTo>
                    <a:pt x="135337" y="4149215"/>
                  </a:lnTo>
                  <a:lnTo>
                    <a:pt x="167648" y="4111756"/>
                  </a:lnTo>
                  <a:lnTo>
                    <a:pt x="199336" y="4073780"/>
                  </a:lnTo>
                  <a:lnTo>
                    <a:pt x="230395" y="4035295"/>
                  </a:lnTo>
                  <a:lnTo>
                    <a:pt x="260819" y="3996309"/>
                  </a:lnTo>
                  <a:lnTo>
                    <a:pt x="290603" y="3956828"/>
                  </a:lnTo>
                  <a:lnTo>
                    <a:pt x="319739" y="3916863"/>
                  </a:lnTo>
                  <a:lnTo>
                    <a:pt x="348221" y="3876419"/>
                  </a:lnTo>
                  <a:lnTo>
                    <a:pt x="376043" y="3835506"/>
                  </a:lnTo>
                  <a:lnTo>
                    <a:pt x="403199" y="3794131"/>
                  </a:lnTo>
                  <a:lnTo>
                    <a:pt x="429682" y="3752303"/>
                  </a:lnTo>
                  <a:lnTo>
                    <a:pt x="455486" y="3710028"/>
                  </a:lnTo>
                  <a:lnTo>
                    <a:pt x="480606" y="3667315"/>
                  </a:lnTo>
                  <a:lnTo>
                    <a:pt x="505143" y="3624003"/>
                  </a:lnTo>
                  <a:lnTo>
                    <a:pt x="528939" y="3580341"/>
                  </a:lnTo>
                  <a:lnTo>
                    <a:pt x="551993" y="3536337"/>
                  </a:lnTo>
                  <a:lnTo>
                    <a:pt x="574300" y="3492000"/>
                  </a:lnTo>
                  <a:lnTo>
                    <a:pt x="595859" y="3447342"/>
                  </a:lnTo>
                  <a:lnTo>
                    <a:pt x="616668" y="3402370"/>
                  </a:lnTo>
                  <a:lnTo>
                    <a:pt x="636723" y="3357095"/>
                  </a:lnTo>
                  <a:lnTo>
                    <a:pt x="656023" y="3311526"/>
                  </a:lnTo>
                  <a:lnTo>
                    <a:pt x="674564" y="3265674"/>
                  </a:lnTo>
                  <a:lnTo>
                    <a:pt x="692345" y="3219546"/>
                  </a:lnTo>
                  <a:lnTo>
                    <a:pt x="709362" y="3173153"/>
                  </a:lnTo>
                  <a:lnTo>
                    <a:pt x="725614" y="3126505"/>
                  </a:lnTo>
                  <a:lnTo>
                    <a:pt x="741097" y="3079611"/>
                  </a:lnTo>
                  <a:lnTo>
                    <a:pt x="755809" y="3032480"/>
                  </a:lnTo>
                  <a:lnTo>
                    <a:pt x="769748" y="2985122"/>
                  </a:lnTo>
                  <a:lnTo>
                    <a:pt x="782912" y="2937548"/>
                  </a:lnTo>
                  <a:lnTo>
                    <a:pt x="795297" y="2889765"/>
                  </a:lnTo>
                  <a:lnTo>
                    <a:pt x="806901" y="2841784"/>
                  </a:lnTo>
                  <a:lnTo>
                    <a:pt x="817721" y="2793615"/>
                  </a:lnTo>
                  <a:lnTo>
                    <a:pt x="827756" y="2745266"/>
                  </a:lnTo>
                  <a:lnTo>
                    <a:pt x="837003" y="2696748"/>
                  </a:lnTo>
                  <a:lnTo>
                    <a:pt x="845458" y="2648070"/>
                  </a:lnTo>
                  <a:lnTo>
                    <a:pt x="853121" y="2599241"/>
                  </a:lnTo>
                  <a:lnTo>
                    <a:pt x="859987" y="2550272"/>
                  </a:lnTo>
                  <a:lnTo>
                    <a:pt x="866055" y="2501171"/>
                  </a:lnTo>
                  <a:lnTo>
                    <a:pt x="871322" y="2451949"/>
                  </a:lnTo>
                  <a:lnTo>
                    <a:pt x="875785" y="2402614"/>
                  </a:lnTo>
                  <a:lnTo>
                    <a:pt x="879443" y="2353177"/>
                  </a:lnTo>
                  <a:lnTo>
                    <a:pt x="882292" y="2303646"/>
                  </a:lnTo>
                  <a:lnTo>
                    <a:pt x="884331" y="2254033"/>
                  </a:lnTo>
                  <a:lnTo>
                    <a:pt x="885555" y="2204345"/>
                  </a:lnTo>
                  <a:lnTo>
                    <a:pt x="885964" y="2154593"/>
                  </a:lnTo>
                  <a:lnTo>
                    <a:pt x="885555" y="2104839"/>
                  </a:lnTo>
                  <a:lnTo>
                    <a:pt x="884331" y="2055149"/>
                  </a:lnTo>
                  <a:lnTo>
                    <a:pt x="882292" y="2005530"/>
                  </a:lnTo>
                  <a:lnTo>
                    <a:pt x="879443" y="1955994"/>
                  </a:lnTo>
                  <a:lnTo>
                    <a:pt x="875785" y="1906549"/>
                  </a:lnTo>
                  <a:lnTo>
                    <a:pt x="871322" y="1857206"/>
                  </a:lnTo>
                  <a:lnTo>
                    <a:pt x="866055" y="1807974"/>
                  </a:lnTo>
                  <a:lnTo>
                    <a:pt x="859987" y="1758863"/>
                  </a:lnTo>
                  <a:lnTo>
                    <a:pt x="853121" y="1709883"/>
                  </a:lnTo>
                  <a:lnTo>
                    <a:pt x="845458" y="1661044"/>
                  </a:lnTo>
                  <a:lnTo>
                    <a:pt x="837003" y="1612355"/>
                  </a:lnTo>
                  <a:lnTo>
                    <a:pt x="827756" y="1563825"/>
                  </a:lnTo>
                  <a:lnTo>
                    <a:pt x="817721" y="1515466"/>
                  </a:lnTo>
                  <a:lnTo>
                    <a:pt x="806901" y="1467286"/>
                  </a:lnTo>
                  <a:lnTo>
                    <a:pt x="795297" y="1419296"/>
                  </a:lnTo>
                  <a:lnTo>
                    <a:pt x="782912" y="1371504"/>
                  </a:lnTo>
                  <a:lnTo>
                    <a:pt x="769748" y="1323922"/>
                  </a:lnTo>
                  <a:lnTo>
                    <a:pt x="755809" y="1276557"/>
                  </a:lnTo>
                  <a:lnTo>
                    <a:pt x="741097" y="1229422"/>
                  </a:lnTo>
                  <a:lnTo>
                    <a:pt x="725614" y="1182524"/>
                  </a:lnTo>
                  <a:lnTo>
                    <a:pt x="709362" y="1135874"/>
                  </a:lnTo>
                  <a:lnTo>
                    <a:pt x="692345" y="1089482"/>
                  </a:lnTo>
                  <a:lnTo>
                    <a:pt x="674564" y="1043357"/>
                  </a:lnTo>
                  <a:lnTo>
                    <a:pt x="656023" y="997509"/>
                  </a:lnTo>
                  <a:lnTo>
                    <a:pt x="636723" y="951948"/>
                  </a:lnTo>
                  <a:lnTo>
                    <a:pt x="616668" y="906683"/>
                  </a:lnTo>
                  <a:lnTo>
                    <a:pt x="595859" y="861725"/>
                  </a:lnTo>
                  <a:lnTo>
                    <a:pt x="574300" y="817083"/>
                  </a:lnTo>
                  <a:lnTo>
                    <a:pt x="551993" y="772766"/>
                  </a:lnTo>
                  <a:lnTo>
                    <a:pt x="528939" y="728786"/>
                  </a:lnTo>
                  <a:lnTo>
                    <a:pt x="505143" y="685150"/>
                  </a:lnTo>
                  <a:lnTo>
                    <a:pt x="480606" y="641870"/>
                  </a:lnTo>
                  <a:lnTo>
                    <a:pt x="455486" y="599157"/>
                  </a:lnTo>
                  <a:lnTo>
                    <a:pt x="429682" y="556883"/>
                  </a:lnTo>
                  <a:lnTo>
                    <a:pt x="403199" y="515054"/>
                  </a:lnTo>
                  <a:lnTo>
                    <a:pt x="376043" y="473679"/>
                  </a:lnTo>
                  <a:lnTo>
                    <a:pt x="348221" y="432766"/>
                  </a:lnTo>
                  <a:lnTo>
                    <a:pt x="319739" y="392323"/>
                  </a:lnTo>
                  <a:lnTo>
                    <a:pt x="290603" y="352358"/>
                  </a:lnTo>
                  <a:lnTo>
                    <a:pt x="260819" y="312878"/>
                  </a:lnTo>
                  <a:lnTo>
                    <a:pt x="230395" y="273892"/>
                  </a:lnTo>
                  <a:lnTo>
                    <a:pt x="199336" y="235408"/>
                  </a:lnTo>
                  <a:lnTo>
                    <a:pt x="167648" y="197433"/>
                  </a:lnTo>
                  <a:lnTo>
                    <a:pt x="135337" y="159976"/>
                  </a:lnTo>
                  <a:lnTo>
                    <a:pt x="102411" y="123044"/>
                  </a:lnTo>
                  <a:lnTo>
                    <a:pt x="68875" y="86646"/>
                  </a:lnTo>
                  <a:lnTo>
                    <a:pt x="34736" y="50789"/>
                  </a:lnTo>
                  <a:lnTo>
                    <a:pt x="0" y="15481"/>
                  </a:lnTo>
                  <a:lnTo>
                    <a:pt x="15481" y="0"/>
                  </a:lnTo>
                  <a:close/>
                </a:path>
              </a:pathLst>
            </a:custGeom>
            <a:ln w="55079">
              <a:solidFill>
                <a:srgbClr val="23809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264323" y="1959838"/>
              <a:ext cx="10281920" cy="904875"/>
            </a:xfrm>
            <a:custGeom>
              <a:avLst/>
              <a:gdLst/>
              <a:ahLst/>
              <a:cxnLst/>
              <a:rect l="l" t="t" r="r" b="b"/>
              <a:pathLst>
                <a:path w="10281920" h="904875">
                  <a:moveTo>
                    <a:pt x="10281602" y="0"/>
                  </a:moveTo>
                  <a:lnTo>
                    <a:pt x="0" y="0"/>
                  </a:lnTo>
                  <a:lnTo>
                    <a:pt x="0" y="904684"/>
                  </a:lnTo>
                  <a:lnTo>
                    <a:pt x="5140794" y="904684"/>
                  </a:lnTo>
                  <a:lnTo>
                    <a:pt x="10281602" y="904684"/>
                  </a:lnTo>
                  <a:lnTo>
                    <a:pt x="10281602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37678" y="1933193"/>
              <a:ext cx="10281920" cy="904875"/>
            </a:xfrm>
            <a:custGeom>
              <a:avLst/>
              <a:gdLst/>
              <a:ahLst/>
              <a:cxnLst/>
              <a:rect l="l" t="t" r="r" b="b"/>
              <a:pathLst>
                <a:path w="10281920" h="904875">
                  <a:moveTo>
                    <a:pt x="10281602" y="0"/>
                  </a:moveTo>
                  <a:lnTo>
                    <a:pt x="0" y="0"/>
                  </a:lnTo>
                  <a:lnTo>
                    <a:pt x="0" y="904684"/>
                  </a:lnTo>
                  <a:lnTo>
                    <a:pt x="5140807" y="904684"/>
                  </a:lnTo>
                  <a:lnTo>
                    <a:pt x="10281602" y="904684"/>
                  </a:lnTo>
                  <a:lnTo>
                    <a:pt x="10281602" y="0"/>
                  </a:lnTo>
                  <a:close/>
                </a:path>
              </a:pathLst>
            </a:custGeom>
            <a:solidFill>
              <a:srgbClr val="006FB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1617" y="520814"/>
            <a:ext cx="8956040" cy="650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100">
                <a:solidFill>
                  <a:srgbClr val="454545"/>
                </a:solidFill>
              </a:rPr>
              <a:t>Главные</a:t>
            </a:r>
            <a:r>
              <a:rPr dirty="0" sz="4100" spc="-170">
                <a:solidFill>
                  <a:srgbClr val="454545"/>
                </a:solidFill>
              </a:rPr>
              <a:t> </a:t>
            </a:r>
            <a:r>
              <a:rPr dirty="0" sz="4100">
                <a:solidFill>
                  <a:srgbClr val="454545"/>
                </a:solidFill>
              </a:rPr>
              <a:t>задачи</a:t>
            </a:r>
            <a:r>
              <a:rPr dirty="0" sz="4100" spc="-170">
                <a:solidFill>
                  <a:srgbClr val="454545"/>
                </a:solidFill>
              </a:rPr>
              <a:t> </a:t>
            </a:r>
            <a:r>
              <a:rPr dirty="0" sz="4100">
                <a:solidFill>
                  <a:srgbClr val="454545"/>
                </a:solidFill>
              </a:rPr>
              <a:t>новой</a:t>
            </a:r>
            <a:r>
              <a:rPr dirty="0" sz="4100" spc="-175">
                <a:solidFill>
                  <a:srgbClr val="454545"/>
                </a:solidFill>
              </a:rPr>
              <a:t> </a:t>
            </a:r>
            <a:r>
              <a:rPr dirty="0" sz="4100" spc="-10">
                <a:solidFill>
                  <a:srgbClr val="454545"/>
                </a:solidFill>
              </a:rPr>
              <a:t>программы</a:t>
            </a:r>
            <a:endParaRPr sz="4100"/>
          </a:p>
        </p:txBody>
      </p:sp>
      <p:sp>
        <p:nvSpPr>
          <p:cNvPr id="7" name="object 7" descr=""/>
          <p:cNvSpPr txBox="1"/>
          <p:nvPr/>
        </p:nvSpPr>
        <p:spPr>
          <a:xfrm>
            <a:off x="1943176" y="2033181"/>
            <a:ext cx="9523095" cy="66167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0"/>
              </a:spcBef>
            </a:pP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Синхронизация</a:t>
            </a:r>
            <a:r>
              <a:rPr dirty="0" sz="2200" spc="-105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содержания</a:t>
            </a:r>
            <a:r>
              <a:rPr dirty="0" sz="2200" spc="-95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образования</a:t>
            </a:r>
            <a:r>
              <a:rPr dirty="0" sz="2200" spc="-95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b="1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dirty="0" sz="2200" spc="-9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национальными</a:t>
            </a:r>
            <a:r>
              <a:rPr dirty="0" sz="2200" spc="-95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целями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b="1">
                <a:solidFill>
                  <a:srgbClr val="FFFFFF"/>
                </a:solidFill>
                <a:latin typeface="Lucida Sans Unicode"/>
                <a:cs typeface="Lucida Sans Unicode"/>
              </a:rPr>
              <a:t>развития</a:t>
            </a:r>
            <a:r>
              <a:rPr dirty="0" sz="2200" spc="-15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государства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644499" y="1792897"/>
            <a:ext cx="10902950" cy="2430780"/>
            <a:chOff x="644499" y="1792897"/>
            <a:chExt cx="10902950" cy="2430780"/>
          </a:xfrm>
        </p:grpSpPr>
        <p:sp>
          <p:nvSpPr>
            <p:cNvPr id="9" name="object 9" descr=""/>
            <p:cNvSpPr/>
            <p:nvPr/>
          </p:nvSpPr>
          <p:spPr>
            <a:xfrm>
              <a:off x="672122" y="1820519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565912" y="0"/>
                  </a:moveTo>
                  <a:lnTo>
                    <a:pt x="516430" y="2150"/>
                  </a:lnTo>
                  <a:lnTo>
                    <a:pt x="467517" y="8560"/>
                  </a:lnTo>
                  <a:lnTo>
                    <a:pt x="419442" y="19170"/>
                  </a:lnTo>
                  <a:lnTo>
                    <a:pt x="372477" y="33921"/>
                  </a:lnTo>
                  <a:lnTo>
                    <a:pt x="326892" y="52752"/>
                  </a:lnTo>
                  <a:lnTo>
                    <a:pt x="282956" y="75603"/>
                  </a:lnTo>
                  <a:lnTo>
                    <a:pt x="241171" y="102211"/>
                  </a:lnTo>
                  <a:lnTo>
                    <a:pt x="202007" y="132229"/>
                  </a:lnTo>
                  <a:lnTo>
                    <a:pt x="165684" y="165466"/>
                  </a:lnTo>
                  <a:lnTo>
                    <a:pt x="132421" y="201733"/>
                  </a:lnTo>
                  <a:lnTo>
                    <a:pt x="102439" y="240841"/>
                  </a:lnTo>
                  <a:lnTo>
                    <a:pt x="75958" y="282600"/>
                  </a:lnTo>
                  <a:lnTo>
                    <a:pt x="53081" y="326536"/>
                  </a:lnTo>
                  <a:lnTo>
                    <a:pt x="34184" y="372122"/>
                  </a:lnTo>
                  <a:lnTo>
                    <a:pt x="19348" y="419087"/>
                  </a:lnTo>
                  <a:lnTo>
                    <a:pt x="8652" y="467161"/>
                  </a:lnTo>
                  <a:lnTo>
                    <a:pt x="2176" y="516074"/>
                  </a:lnTo>
                  <a:lnTo>
                    <a:pt x="0" y="565556"/>
                  </a:lnTo>
                  <a:lnTo>
                    <a:pt x="2176" y="615043"/>
                  </a:lnTo>
                  <a:lnTo>
                    <a:pt x="8652" y="663960"/>
                  </a:lnTo>
                  <a:lnTo>
                    <a:pt x="19348" y="712036"/>
                  </a:lnTo>
                  <a:lnTo>
                    <a:pt x="34184" y="759002"/>
                  </a:lnTo>
                  <a:lnTo>
                    <a:pt x="53081" y="804588"/>
                  </a:lnTo>
                  <a:lnTo>
                    <a:pt x="75958" y="848525"/>
                  </a:lnTo>
                  <a:lnTo>
                    <a:pt x="102439" y="890279"/>
                  </a:lnTo>
                  <a:lnTo>
                    <a:pt x="132421" y="929386"/>
                  </a:lnTo>
                  <a:lnTo>
                    <a:pt x="165684" y="965654"/>
                  </a:lnTo>
                  <a:lnTo>
                    <a:pt x="202007" y="998893"/>
                  </a:lnTo>
                  <a:lnTo>
                    <a:pt x="241171" y="1028912"/>
                  </a:lnTo>
                  <a:lnTo>
                    <a:pt x="282956" y="1055522"/>
                  </a:lnTo>
                  <a:lnTo>
                    <a:pt x="326892" y="1078399"/>
                  </a:lnTo>
                  <a:lnTo>
                    <a:pt x="372477" y="1097296"/>
                  </a:lnTo>
                  <a:lnTo>
                    <a:pt x="419442" y="1112132"/>
                  </a:lnTo>
                  <a:lnTo>
                    <a:pt x="467517" y="1122828"/>
                  </a:lnTo>
                  <a:lnTo>
                    <a:pt x="516430" y="1129304"/>
                  </a:lnTo>
                  <a:lnTo>
                    <a:pt x="565912" y="1131481"/>
                  </a:lnTo>
                  <a:lnTo>
                    <a:pt x="615249" y="1129304"/>
                  </a:lnTo>
                  <a:lnTo>
                    <a:pt x="664065" y="1122828"/>
                  </a:lnTo>
                  <a:lnTo>
                    <a:pt x="712079" y="1112132"/>
                  </a:lnTo>
                  <a:lnTo>
                    <a:pt x="759012" y="1097296"/>
                  </a:lnTo>
                  <a:lnTo>
                    <a:pt x="804583" y="1078399"/>
                  </a:lnTo>
                  <a:lnTo>
                    <a:pt x="848512" y="1055522"/>
                  </a:lnTo>
                  <a:lnTo>
                    <a:pt x="890296" y="1028912"/>
                  </a:lnTo>
                  <a:lnTo>
                    <a:pt x="929461" y="998893"/>
                  </a:lnTo>
                  <a:lnTo>
                    <a:pt x="965785" y="965654"/>
                  </a:lnTo>
                  <a:lnTo>
                    <a:pt x="999050" y="929386"/>
                  </a:lnTo>
                  <a:lnTo>
                    <a:pt x="1029036" y="890279"/>
                  </a:lnTo>
                  <a:lnTo>
                    <a:pt x="1055522" y="848525"/>
                  </a:lnTo>
                  <a:lnTo>
                    <a:pt x="1078395" y="804588"/>
                  </a:lnTo>
                  <a:lnTo>
                    <a:pt x="1097290" y="759002"/>
                  </a:lnTo>
                  <a:lnTo>
                    <a:pt x="1112127" y="712036"/>
                  </a:lnTo>
                  <a:lnTo>
                    <a:pt x="1122825" y="663960"/>
                  </a:lnTo>
                  <a:lnTo>
                    <a:pt x="1129303" y="615043"/>
                  </a:lnTo>
                  <a:lnTo>
                    <a:pt x="1131481" y="565556"/>
                  </a:lnTo>
                  <a:lnTo>
                    <a:pt x="1129303" y="516074"/>
                  </a:lnTo>
                  <a:lnTo>
                    <a:pt x="1122825" y="467161"/>
                  </a:lnTo>
                  <a:lnTo>
                    <a:pt x="1112127" y="419087"/>
                  </a:lnTo>
                  <a:lnTo>
                    <a:pt x="1097290" y="372122"/>
                  </a:lnTo>
                  <a:lnTo>
                    <a:pt x="1078395" y="326536"/>
                  </a:lnTo>
                  <a:lnTo>
                    <a:pt x="1055522" y="282600"/>
                  </a:lnTo>
                  <a:lnTo>
                    <a:pt x="1029036" y="240841"/>
                  </a:lnTo>
                  <a:lnTo>
                    <a:pt x="999050" y="201733"/>
                  </a:lnTo>
                  <a:lnTo>
                    <a:pt x="965785" y="165466"/>
                  </a:lnTo>
                  <a:lnTo>
                    <a:pt x="929461" y="132229"/>
                  </a:lnTo>
                  <a:lnTo>
                    <a:pt x="890296" y="102211"/>
                  </a:lnTo>
                  <a:lnTo>
                    <a:pt x="848512" y="75603"/>
                  </a:lnTo>
                  <a:lnTo>
                    <a:pt x="804583" y="52752"/>
                  </a:lnTo>
                  <a:lnTo>
                    <a:pt x="759012" y="33921"/>
                  </a:lnTo>
                  <a:lnTo>
                    <a:pt x="712079" y="19170"/>
                  </a:lnTo>
                  <a:lnTo>
                    <a:pt x="664065" y="8560"/>
                  </a:lnTo>
                  <a:lnTo>
                    <a:pt x="615249" y="2150"/>
                  </a:lnTo>
                  <a:lnTo>
                    <a:pt x="5659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72122" y="1820519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0" y="565556"/>
                  </a:moveTo>
                  <a:lnTo>
                    <a:pt x="2176" y="516074"/>
                  </a:lnTo>
                  <a:lnTo>
                    <a:pt x="8652" y="467161"/>
                  </a:lnTo>
                  <a:lnTo>
                    <a:pt x="19348" y="419087"/>
                  </a:lnTo>
                  <a:lnTo>
                    <a:pt x="34184" y="372122"/>
                  </a:lnTo>
                  <a:lnTo>
                    <a:pt x="53081" y="326536"/>
                  </a:lnTo>
                  <a:lnTo>
                    <a:pt x="75958" y="282600"/>
                  </a:lnTo>
                  <a:lnTo>
                    <a:pt x="102439" y="240841"/>
                  </a:lnTo>
                  <a:lnTo>
                    <a:pt x="132421" y="201733"/>
                  </a:lnTo>
                  <a:lnTo>
                    <a:pt x="165684" y="165466"/>
                  </a:lnTo>
                  <a:lnTo>
                    <a:pt x="202007" y="132229"/>
                  </a:lnTo>
                  <a:lnTo>
                    <a:pt x="241171" y="102211"/>
                  </a:lnTo>
                  <a:lnTo>
                    <a:pt x="282956" y="75603"/>
                  </a:lnTo>
                  <a:lnTo>
                    <a:pt x="326892" y="52752"/>
                  </a:lnTo>
                  <a:lnTo>
                    <a:pt x="372477" y="33921"/>
                  </a:lnTo>
                  <a:lnTo>
                    <a:pt x="419442" y="19170"/>
                  </a:lnTo>
                  <a:lnTo>
                    <a:pt x="467517" y="8560"/>
                  </a:lnTo>
                  <a:lnTo>
                    <a:pt x="516430" y="2150"/>
                  </a:lnTo>
                  <a:lnTo>
                    <a:pt x="565912" y="0"/>
                  </a:lnTo>
                  <a:lnTo>
                    <a:pt x="615249" y="2150"/>
                  </a:lnTo>
                  <a:lnTo>
                    <a:pt x="664065" y="8560"/>
                  </a:lnTo>
                  <a:lnTo>
                    <a:pt x="712079" y="19170"/>
                  </a:lnTo>
                  <a:lnTo>
                    <a:pt x="759012" y="33921"/>
                  </a:lnTo>
                  <a:lnTo>
                    <a:pt x="804583" y="52752"/>
                  </a:lnTo>
                  <a:lnTo>
                    <a:pt x="848512" y="75603"/>
                  </a:lnTo>
                  <a:lnTo>
                    <a:pt x="890296" y="102211"/>
                  </a:lnTo>
                  <a:lnTo>
                    <a:pt x="929461" y="132229"/>
                  </a:lnTo>
                  <a:lnTo>
                    <a:pt x="965785" y="165466"/>
                  </a:lnTo>
                  <a:lnTo>
                    <a:pt x="999050" y="201733"/>
                  </a:lnTo>
                  <a:lnTo>
                    <a:pt x="1029036" y="240841"/>
                  </a:lnTo>
                  <a:lnTo>
                    <a:pt x="1055522" y="282600"/>
                  </a:lnTo>
                  <a:lnTo>
                    <a:pt x="1078395" y="326536"/>
                  </a:lnTo>
                  <a:lnTo>
                    <a:pt x="1097290" y="372122"/>
                  </a:lnTo>
                  <a:lnTo>
                    <a:pt x="1112127" y="419087"/>
                  </a:lnTo>
                  <a:lnTo>
                    <a:pt x="1122825" y="467161"/>
                  </a:lnTo>
                  <a:lnTo>
                    <a:pt x="1129303" y="516074"/>
                  </a:lnTo>
                  <a:lnTo>
                    <a:pt x="1131481" y="565556"/>
                  </a:lnTo>
                  <a:lnTo>
                    <a:pt x="1129303" y="615043"/>
                  </a:lnTo>
                  <a:lnTo>
                    <a:pt x="1122825" y="663960"/>
                  </a:lnTo>
                  <a:lnTo>
                    <a:pt x="1112127" y="712036"/>
                  </a:lnTo>
                  <a:lnTo>
                    <a:pt x="1097290" y="759002"/>
                  </a:lnTo>
                  <a:lnTo>
                    <a:pt x="1078395" y="804588"/>
                  </a:lnTo>
                  <a:lnTo>
                    <a:pt x="1055522" y="848525"/>
                  </a:lnTo>
                  <a:lnTo>
                    <a:pt x="1029036" y="890279"/>
                  </a:lnTo>
                  <a:lnTo>
                    <a:pt x="999050" y="929386"/>
                  </a:lnTo>
                  <a:lnTo>
                    <a:pt x="965785" y="965654"/>
                  </a:lnTo>
                  <a:lnTo>
                    <a:pt x="929461" y="998893"/>
                  </a:lnTo>
                  <a:lnTo>
                    <a:pt x="890296" y="1028912"/>
                  </a:lnTo>
                  <a:lnTo>
                    <a:pt x="848512" y="1055522"/>
                  </a:lnTo>
                  <a:lnTo>
                    <a:pt x="804583" y="1078399"/>
                  </a:lnTo>
                  <a:lnTo>
                    <a:pt x="759012" y="1097296"/>
                  </a:lnTo>
                  <a:lnTo>
                    <a:pt x="712079" y="1112132"/>
                  </a:lnTo>
                  <a:lnTo>
                    <a:pt x="664065" y="1122828"/>
                  </a:lnTo>
                  <a:lnTo>
                    <a:pt x="615249" y="1129304"/>
                  </a:lnTo>
                  <a:lnTo>
                    <a:pt x="565912" y="1131481"/>
                  </a:lnTo>
                  <a:lnTo>
                    <a:pt x="516430" y="1129304"/>
                  </a:lnTo>
                  <a:lnTo>
                    <a:pt x="467517" y="1122828"/>
                  </a:lnTo>
                  <a:lnTo>
                    <a:pt x="419442" y="1112132"/>
                  </a:lnTo>
                  <a:lnTo>
                    <a:pt x="372477" y="1097296"/>
                  </a:lnTo>
                  <a:lnTo>
                    <a:pt x="326892" y="1078399"/>
                  </a:lnTo>
                  <a:lnTo>
                    <a:pt x="282956" y="1055522"/>
                  </a:lnTo>
                  <a:lnTo>
                    <a:pt x="241171" y="1028912"/>
                  </a:lnTo>
                  <a:lnTo>
                    <a:pt x="202007" y="998893"/>
                  </a:lnTo>
                  <a:lnTo>
                    <a:pt x="165684" y="965654"/>
                  </a:lnTo>
                  <a:lnTo>
                    <a:pt x="132421" y="929386"/>
                  </a:lnTo>
                  <a:lnTo>
                    <a:pt x="102439" y="890279"/>
                  </a:lnTo>
                  <a:lnTo>
                    <a:pt x="75958" y="848525"/>
                  </a:lnTo>
                  <a:lnTo>
                    <a:pt x="53081" y="804588"/>
                  </a:lnTo>
                  <a:lnTo>
                    <a:pt x="34184" y="759002"/>
                  </a:lnTo>
                  <a:lnTo>
                    <a:pt x="19348" y="712036"/>
                  </a:lnTo>
                  <a:lnTo>
                    <a:pt x="8652" y="663960"/>
                  </a:lnTo>
                  <a:lnTo>
                    <a:pt x="2176" y="615043"/>
                  </a:lnTo>
                  <a:lnTo>
                    <a:pt x="0" y="565556"/>
                  </a:lnTo>
                  <a:close/>
                </a:path>
              </a:pathLst>
            </a:custGeom>
            <a:ln w="55079">
              <a:solidFill>
                <a:srgbClr val="2CA1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566354" y="3291116"/>
              <a:ext cx="9952990" cy="904875"/>
            </a:xfrm>
            <a:custGeom>
              <a:avLst/>
              <a:gdLst/>
              <a:ahLst/>
              <a:cxnLst/>
              <a:rect l="l" t="t" r="r" b="b"/>
              <a:pathLst>
                <a:path w="9952990" h="904875">
                  <a:moveTo>
                    <a:pt x="9952926" y="0"/>
                  </a:moveTo>
                  <a:lnTo>
                    <a:pt x="0" y="0"/>
                  </a:lnTo>
                  <a:lnTo>
                    <a:pt x="0" y="904684"/>
                  </a:lnTo>
                  <a:lnTo>
                    <a:pt x="4976647" y="904684"/>
                  </a:lnTo>
                  <a:lnTo>
                    <a:pt x="9952926" y="904684"/>
                  </a:lnTo>
                  <a:lnTo>
                    <a:pt x="9952926" y="0"/>
                  </a:lnTo>
                  <a:close/>
                </a:path>
              </a:pathLst>
            </a:custGeom>
            <a:solidFill>
              <a:srgbClr val="006F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566354" y="3291116"/>
              <a:ext cx="9952990" cy="904875"/>
            </a:xfrm>
            <a:custGeom>
              <a:avLst/>
              <a:gdLst/>
              <a:ahLst/>
              <a:cxnLst/>
              <a:rect l="l" t="t" r="r" b="b"/>
              <a:pathLst>
                <a:path w="9952990" h="904875">
                  <a:moveTo>
                    <a:pt x="4976647" y="904684"/>
                  </a:moveTo>
                  <a:lnTo>
                    <a:pt x="0" y="904684"/>
                  </a:lnTo>
                  <a:lnTo>
                    <a:pt x="0" y="0"/>
                  </a:lnTo>
                  <a:lnTo>
                    <a:pt x="9952926" y="0"/>
                  </a:lnTo>
                  <a:lnTo>
                    <a:pt x="9952926" y="904684"/>
                  </a:lnTo>
                  <a:lnTo>
                    <a:pt x="4976647" y="904684"/>
                  </a:lnTo>
                  <a:close/>
                </a:path>
              </a:pathLst>
            </a:custGeom>
            <a:ln w="5507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2271864" y="3541941"/>
            <a:ext cx="790829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Формирование</a:t>
            </a:r>
            <a:r>
              <a:rPr dirty="0" sz="2200" spc="-12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b="1">
                <a:solidFill>
                  <a:srgbClr val="FFFFFF"/>
                </a:solidFill>
                <a:latin typeface="Lucida Sans Unicode"/>
                <a:cs typeface="Lucida Sans Unicode"/>
              </a:rPr>
              <a:t>единого</a:t>
            </a:r>
            <a:r>
              <a:rPr dirty="0" sz="2200" spc="-13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b="1">
                <a:solidFill>
                  <a:srgbClr val="FFFFFF"/>
                </a:solidFill>
                <a:latin typeface="Lucida Sans Unicode"/>
                <a:cs typeface="Lucida Sans Unicode"/>
              </a:rPr>
              <a:t>ядра</a:t>
            </a:r>
            <a:r>
              <a:rPr dirty="0" sz="2200" spc="-114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дошкольного</a:t>
            </a:r>
            <a:r>
              <a:rPr dirty="0" sz="2200" spc="-13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образования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973531" y="3150463"/>
            <a:ext cx="10573385" cy="2431415"/>
            <a:chOff x="973531" y="3150463"/>
            <a:chExt cx="10573385" cy="2431415"/>
          </a:xfrm>
        </p:grpSpPr>
        <p:sp>
          <p:nvSpPr>
            <p:cNvPr id="15" name="object 15" descr=""/>
            <p:cNvSpPr/>
            <p:nvPr/>
          </p:nvSpPr>
          <p:spPr>
            <a:xfrm>
              <a:off x="1001153" y="3178086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565924" y="0"/>
                  </a:moveTo>
                  <a:lnTo>
                    <a:pt x="516442" y="2176"/>
                  </a:lnTo>
                  <a:lnTo>
                    <a:pt x="467529" y="8652"/>
                  </a:lnTo>
                  <a:lnTo>
                    <a:pt x="419455" y="19348"/>
                  </a:lnTo>
                  <a:lnTo>
                    <a:pt x="372490" y="34184"/>
                  </a:lnTo>
                  <a:lnTo>
                    <a:pt x="326904" y="53081"/>
                  </a:lnTo>
                  <a:lnTo>
                    <a:pt x="282968" y="75958"/>
                  </a:lnTo>
                  <a:lnTo>
                    <a:pt x="241184" y="102563"/>
                  </a:lnTo>
                  <a:lnTo>
                    <a:pt x="202020" y="132579"/>
                  </a:lnTo>
                  <a:lnTo>
                    <a:pt x="165696" y="165817"/>
                  </a:lnTo>
                  <a:lnTo>
                    <a:pt x="132434" y="202086"/>
                  </a:lnTo>
                  <a:lnTo>
                    <a:pt x="102452" y="241196"/>
                  </a:lnTo>
                  <a:lnTo>
                    <a:pt x="75971" y="282956"/>
                  </a:lnTo>
                  <a:lnTo>
                    <a:pt x="53093" y="326892"/>
                  </a:lnTo>
                  <a:lnTo>
                    <a:pt x="34194" y="372477"/>
                  </a:lnTo>
                  <a:lnTo>
                    <a:pt x="19354" y="419442"/>
                  </a:lnTo>
                  <a:lnTo>
                    <a:pt x="8655" y="467517"/>
                  </a:lnTo>
                  <a:lnTo>
                    <a:pt x="2177" y="516430"/>
                  </a:lnTo>
                  <a:lnTo>
                    <a:pt x="0" y="565912"/>
                  </a:lnTo>
                  <a:lnTo>
                    <a:pt x="2177" y="615399"/>
                  </a:lnTo>
                  <a:lnTo>
                    <a:pt x="8655" y="664315"/>
                  </a:lnTo>
                  <a:lnTo>
                    <a:pt x="19354" y="712390"/>
                  </a:lnTo>
                  <a:lnTo>
                    <a:pt x="34194" y="759354"/>
                  </a:lnTo>
                  <a:lnTo>
                    <a:pt x="53093" y="804937"/>
                  </a:lnTo>
                  <a:lnTo>
                    <a:pt x="75971" y="848868"/>
                  </a:lnTo>
                  <a:lnTo>
                    <a:pt x="102452" y="890627"/>
                  </a:lnTo>
                  <a:lnTo>
                    <a:pt x="132434" y="929737"/>
                  </a:lnTo>
                  <a:lnTo>
                    <a:pt x="165696" y="966008"/>
                  </a:lnTo>
                  <a:lnTo>
                    <a:pt x="202020" y="999248"/>
                  </a:lnTo>
                  <a:lnTo>
                    <a:pt x="241184" y="1029268"/>
                  </a:lnTo>
                  <a:lnTo>
                    <a:pt x="282968" y="1055878"/>
                  </a:lnTo>
                  <a:lnTo>
                    <a:pt x="326904" y="1078723"/>
                  </a:lnTo>
                  <a:lnTo>
                    <a:pt x="372490" y="1097550"/>
                  </a:lnTo>
                  <a:lnTo>
                    <a:pt x="419455" y="1112299"/>
                  </a:lnTo>
                  <a:lnTo>
                    <a:pt x="467529" y="1122908"/>
                  </a:lnTo>
                  <a:lnTo>
                    <a:pt x="516442" y="1129318"/>
                  </a:lnTo>
                  <a:lnTo>
                    <a:pt x="565924" y="1131468"/>
                  </a:lnTo>
                  <a:lnTo>
                    <a:pt x="615256" y="1129318"/>
                  </a:lnTo>
                  <a:lnTo>
                    <a:pt x="664069" y="1122908"/>
                  </a:lnTo>
                  <a:lnTo>
                    <a:pt x="712082" y="1112299"/>
                  </a:lnTo>
                  <a:lnTo>
                    <a:pt x="759016" y="1097550"/>
                  </a:lnTo>
                  <a:lnTo>
                    <a:pt x="804590" y="1078723"/>
                  </a:lnTo>
                  <a:lnTo>
                    <a:pt x="848525" y="1055878"/>
                  </a:lnTo>
                  <a:lnTo>
                    <a:pt x="890309" y="1029268"/>
                  </a:lnTo>
                  <a:lnTo>
                    <a:pt x="929473" y="999248"/>
                  </a:lnTo>
                  <a:lnTo>
                    <a:pt x="965796" y="966008"/>
                  </a:lnTo>
                  <a:lnTo>
                    <a:pt x="999059" y="929737"/>
                  </a:lnTo>
                  <a:lnTo>
                    <a:pt x="1029041" y="890627"/>
                  </a:lnTo>
                  <a:lnTo>
                    <a:pt x="1055522" y="848868"/>
                  </a:lnTo>
                  <a:lnTo>
                    <a:pt x="1078399" y="804937"/>
                  </a:lnTo>
                  <a:lnTo>
                    <a:pt x="1097296" y="759354"/>
                  </a:lnTo>
                  <a:lnTo>
                    <a:pt x="1112132" y="712390"/>
                  </a:lnTo>
                  <a:lnTo>
                    <a:pt x="1122828" y="664315"/>
                  </a:lnTo>
                  <a:lnTo>
                    <a:pt x="1129304" y="615399"/>
                  </a:lnTo>
                  <a:lnTo>
                    <a:pt x="1131481" y="565912"/>
                  </a:lnTo>
                  <a:lnTo>
                    <a:pt x="1129304" y="516430"/>
                  </a:lnTo>
                  <a:lnTo>
                    <a:pt x="1122828" y="467517"/>
                  </a:lnTo>
                  <a:lnTo>
                    <a:pt x="1112132" y="419442"/>
                  </a:lnTo>
                  <a:lnTo>
                    <a:pt x="1097296" y="372477"/>
                  </a:lnTo>
                  <a:lnTo>
                    <a:pt x="1078399" y="326892"/>
                  </a:lnTo>
                  <a:lnTo>
                    <a:pt x="1055522" y="282956"/>
                  </a:lnTo>
                  <a:lnTo>
                    <a:pt x="1029041" y="241196"/>
                  </a:lnTo>
                  <a:lnTo>
                    <a:pt x="999059" y="202086"/>
                  </a:lnTo>
                  <a:lnTo>
                    <a:pt x="965796" y="165817"/>
                  </a:lnTo>
                  <a:lnTo>
                    <a:pt x="929473" y="132579"/>
                  </a:lnTo>
                  <a:lnTo>
                    <a:pt x="890309" y="102563"/>
                  </a:lnTo>
                  <a:lnTo>
                    <a:pt x="848525" y="75958"/>
                  </a:lnTo>
                  <a:lnTo>
                    <a:pt x="804590" y="53081"/>
                  </a:lnTo>
                  <a:lnTo>
                    <a:pt x="759016" y="34184"/>
                  </a:lnTo>
                  <a:lnTo>
                    <a:pt x="712082" y="19348"/>
                  </a:lnTo>
                  <a:lnTo>
                    <a:pt x="664069" y="8652"/>
                  </a:lnTo>
                  <a:lnTo>
                    <a:pt x="615256" y="2176"/>
                  </a:lnTo>
                  <a:lnTo>
                    <a:pt x="565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01153" y="3178086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0" y="565912"/>
                  </a:moveTo>
                  <a:lnTo>
                    <a:pt x="2177" y="516430"/>
                  </a:lnTo>
                  <a:lnTo>
                    <a:pt x="8655" y="467517"/>
                  </a:lnTo>
                  <a:lnTo>
                    <a:pt x="19354" y="419442"/>
                  </a:lnTo>
                  <a:lnTo>
                    <a:pt x="34194" y="372477"/>
                  </a:lnTo>
                  <a:lnTo>
                    <a:pt x="53093" y="326892"/>
                  </a:lnTo>
                  <a:lnTo>
                    <a:pt x="75971" y="282956"/>
                  </a:lnTo>
                  <a:lnTo>
                    <a:pt x="102452" y="241196"/>
                  </a:lnTo>
                  <a:lnTo>
                    <a:pt x="132434" y="202086"/>
                  </a:lnTo>
                  <a:lnTo>
                    <a:pt x="165696" y="165817"/>
                  </a:lnTo>
                  <a:lnTo>
                    <a:pt x="202020" y="132579"/>
                  </a:lnTo>
                  <a:lnTo>
                    <a:pt x="241184" y="102563"/>
                  </a:lnTo>
                  <a:lnTo>
                    <a:pt x="282968" y="75958"/>
                  </a:lnTo>
                  <a:lnTo>
                    <a:pt x="326904" y="53081"/>
                  </a:lnTo>
                  <a:lnTo>
                    <a:pt x="372490" y="34184"/>
                  </a:lnTo>
                  <a:lnTo>
                    <a:pt x="419455" y="19348"/>
                  </a:lnTo>
                  <a:lnTo>
                    <a:pt x="467529" y="8652"/>
                  </a:lnTo>
                  <a:lnTo>
                    <a:pt x="516442" y="2176"/>
                  </a:lnTo>
                  <a:lnTo>
                    <a:pt x="565924" y="0"/>
                  </a:lnTo>
                  <a:lnTo>
                    <a:pt x="615256" y="2176"/>
                  </a:lnTo>
                  <a:lnTo>
                    <a:pt x="664069" y="8652"/>
                  </a:lnTo>
                  <a:lnTo>
                    <a:pt x="712082" y="19348"/>
                  </a:lnTo>
                  <a:lnTo>
                    <a:pt x="759016" y="34184"/>
                  </a:lnTo>
                  <a:lnTo>
                    <a:pt x="804590" y="53081"/>
                  </a:lnTo>
                  <a:lnTo>
                    <a:pt x="848525" y="75958"/>
                  </a:lnTo>
                  <a:lnTo>
                    <a:pt x="890309" y="102563"/>
                  </a:lnTo>
                  <a:lnTo>
                    <a:pt x="929473" y="132579"/>
                  </a:lnTo>
                  <a:lnTo>
                    <a:pt x="965796" y="165817"/>
                  </a:lnTo>
                  <a:lnTo>
                    <a:pt x="999059" y="202086"/>
                  </a:lnTo>
                  <a:lnTo>
                    <a:pt x="1029041" y="241196"/>
                  </a:lnTo>
                  <a:lnTo>
                    <a:pt x="1055522" y="282956"/>
                  </a:lnTo>
                  <a:lnTo>
                    <a:pt x="1078399" y="326892"/>
                  </a:lnTo>
                  <a:lnTo>
                    <a:pt x="1097296" y="372477"/>
                  </a:lnTo>
                  <a:lnTo>
                    <a:pt x="1112132" y="419442"/>
                  </a:lnTo>
                  <a:lnTo>
                    <a:pt x="1122828" y="467517"/>
                  </a:lnTo>
                  <a:lnTo>
                    <a:pt x="1129304" y="516430"/>
                  </a:lnTo>
                  <a:lnTo>
                    <a:pt x="1131481" y="565912"/>
                  </a:lnTo>
                  <a:lnTo>
                    <a:pt x="1129304" y="615399"/>
                  </a:lnTo>
                  <a:lnTo>
                    <a:pt x="1122828" y="664315"/>
                  </a:lnTo>
                  <a:lnTo>
                    <a:pt x="1112132" y="712390"/>
                  </a:lnTo>
                  <a:lnTo>
                    <a:pt x="1097296" y="759354"/>
                  </a:lnTo>
                  <a:lnTo>
                    <a:pt x="1078399" y="804937"/>
                  </a:lnTo>
                  <a:lnTo>
                    <a:pt x="1055522" y="848868"/>
                  </a:lnTo>
                  <a:lnTo>
                    <a:pt x="1029041" y="890627"/>
                  </a:lnTo>
                  <a:lnTo>
                    <a:pt x="999059" y="929737"/>
                  </a:lnTo>
                  <a:lnTo>
                    <a:pt x="965796" y="966008"/>
                  </a:lnTo>
                  <a:lnTo>
                    <a:pt x="929473" y="999248"/>
                  </a:lnTo>
                  <a:lnTo>
                    <a:pt x="890309" y="1029268"/>
                  </a:lnTo>
                  <a:lnTo>
                    <a:pt x="848525" y="1055878"/>
                  </a:lnTo>
                  <a:lnTo>
                    <a:pt x="804590" y="1078723"/>
                  </a:lnTo>
                  <a:lnTo>
                    <a:pt x="759016" y="1097550"/>
                  </a:lnTo>
                  <a:lnTo>
                    <a:pt x="712082" y="1112299"/>
                  </a:lnTo>
                  <a:lnTo>
                    <a:pt x="664069" y="1122908"/>
                  </a:lnTo>
                  <a:lnTo>
                    <a:pt x="615256" y="1129318"/>
                  </a:lnTo>
                  <a:lnTo>
                    <a:pt x="565924" y="1131468"/>
                  </a:lnTo>
                  <a:lnTo>
                    <a:pt x="516442" y="1129318"/>
                  </a:lnTo>
                  <a:lnTo>
                    <a:pt x="467529" y="1122908"/>
                  </a:lnTo>
                  <a:lnTo>
                    <a:pt x="419455" y="1112299"/>
                  </a:lnTo>
                  <a:lnTo>
                    <a:pt x="372490" y="1097550"/>
                  </a:lnTo>
                  <a:lnTo>
                    <a:pt x="326904" y="1078723"/>
                  </a:lnTo>
                  <a:lnTo>
                    <a:pt x="282968" y="1055878"/>
                  </a:lnTo>
                  <a:lnTo>
                    <a:pt x="241184" y="1029268"/>
                  </a:lnTo>
                  <a:lnTo>
                    <a:pt x="202020" y="999248"/>
                  </a:lnTo>
                  <a:lnTo>
                    <a:pt x="165696" y="966008"/>
                  </a:lnTo>
                  <a:lnTo>
                    <a:pt x="132434" y="929737"/>
                  </a:lnTo>
                  <a:lnTo>
                    <a:pt x="102452" y="890627"/>
                  </a:lnTo>
                  <a:lnTo>
                    <a:pt x="75971" y="848868"/>
                  </a:lnTo>
                  <a:lnTo>
                    <a:pt x="53093" y="804937"/>
                  </a:lnTo>
                  <a:lnTo>
                    <a:pt x="34194" y="759354"/>
                  </a:lnTo>
                  <a:lnTo>
                    <a:pt x="19354" y="712390"/>
                  </a:lnTo>
                  <a:lnTo>
                    <a:pt x="8655" y="664315"/>
                  </a:lnTo>
                  <a:lnTo>
                    <a:pt x="2177" y="615399"/>
                  </a:lnTo>
                  <a:lnTo>
                    <a:pt x="0" y="565912"/>
                  </a:lnTo>
                  <a:close/>
                </a:path>
              </a:pathLst>
            </a:custGeom>
            <a:ln w="55079">
              <a:solidFill>
                <a:srgbClr val="2CA1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237678" y="4649038"/>
              <a:ext cx="10281920" cy="904875"/>
            </a:xfrm>
            <a:custGeom>
              <a:avLst/>
              <a:gdLst/>
              <a:ahLst/>
              <a:cxnLst/>
              <a:rect l="l" t="t" r="r" b="b"/>
              <a:pathLst>
                <a:path w="10281920" h="904875">
                  <a:moveTo>
                    <a:pt x="10281602" y="0"/>
                  </a:moveTo>
                  <a:lnTo>
                    <a:pt x="0" y="0"/>
                  </a:lnTo>
                  <a:lnTo>
                    <a:pt x="0" y="904684"/>
                  </a:lnTo>
                  <a:lnTo>
                    <a:pt x="5140807" y="904684"/>
                  </a:lnTo>
                  <a:lnTo>
                    <a:pt x="10281602" y="904684"/>
                  </a:lnTo>
                  <a:lnTo>
                    <a:pt x="10281602" y="0"/>
                  </a:lnTo>
                  <a:close/>
                </a:path>
              </a:pathLst>
            </a:custGeom>
            <a:solidFill>
              <a:srgbClr val="006F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237678" y="4649038"/>
              <a:ext cx="10281920" cy="904875"/>
            </a:xfrm>
            <a:custGeom>
              <a:avLst/>
              <a:gdLst/>
              <a:ahLst/>
              <a:cxnLst/>
              <a:rect l="l" t="t" r="r" b="b"/>
              <a:pathLst>
                <a:path w="10281920" h="904875">
                  <a:moveTo>
                    <a:pt x="5140807" y="904684"/>
                  </a:moveTo>
                  <a:lnTo>
                    <a:pt x="0" y="904684"/>
                  </a:lnTo>
                  <a:lnTo>
                    <a:pt x="0" y="0"/>
                  </a:lnTo>
                  <a:lnTo>
                    <a:pt x="10281602" y="0"/>
                  </a:lnTo>
                  <a:lnTo>
                    <a:pt x="10281602" y="904684"/>
                  </a:lnTo>
                  <a:lnTo>
                    <a:pt x="5140807" y="904684"/>
                  </a:lnTo>
                  <a:close/>
                </a:path>
              </a:pathLst>
            </a:custGeom>
            <a:ln w="5507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1943176" y="4899863"/>
            <a:ext cx="574548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b="1">
                <a:solidFill>
                  <a:srgbClr val="FFFFFF"/>
                </a:solidFill>
                <a:latin typeface="Lucida Sans Unicode"/>
                <a:cs typeface="Lucida Sans Unicode"/>
              </a:rPr>
              <a:t>Усиление</a:t>
            </a:r>
            <a:r>
              <a:rPr dirty="0" sz="2200" spc="-13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воспитательной</a:t>
            </a:r>
            <a:r>
              <a:rPr dirty="0" sz="2200" spc="-130" b="1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Lucida Sans Unicode"/>
                <a:cs typeface="Lucida Sans Unicode"/>
              </a:rPr>
              <a:t>составляющей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644582" y="4508455"/>
            <a:ext cx="1186815" cy="1186815"/>
            <a:chOff x="644582" y="4508455"/>
            <a:chExt cx="1186815" cy="1186815"/>
          </a:xfrm>
        </p:grpSpPr>
        <p:sp>
          <p:nvSpPr>
            <p:cNvPr id="21" name="object 21" descr=""/>
            <p:cNvSpPr/>
            <p:nvPr/>
          </p:nvSpPr>
          <p:spPr>
            <a:xfrm>
              <a:off x="672122" y="4535995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565912" y="0"/>
                  </a:moveTo>
                  <a:lnTo>
                    <a:pt x="516430" y="2150"/>
                  </a:lnTo>
                  <a:lnTo>
                    <a:pt x="467517" y="8560"/>
                  </a:lnTo>
                  <a:lnTo>
                    <a:pt x="419442" y="19170"/>
                  </a:lnTo>
                  <a:lnTo>
                    <a:pt x="372477" y="33921"/>
                  </a:lnTo>
                  <a:lnTo>
                    <a:pt x="326892" y="52752"/>
                  </a:lnTo>
                  <a:lnTo>
                    <a:pt x="282956" y="75603"/>
                  </a:lnTo>
                  <a:lnTo>
                    <a:pt x="241171" y="102212"/>
                  </a:lnTo>
                  <a:lnTo>
                    <a:pt x="202007" y="132232"/>
                  </a:lnTo>
                  <a:lnTo>
                    <a:pt x="165684" y="165471"/>
                  </a:lnTo>
                  <a:lnTo>
                    <a:pt x="132421" y="201739"/>
                  </a:lnTo>
                  <a:lnTo>
                    <a:pt x="102439" y="240845"/>
                  </a:lnTo>
                  <a:lnTo>
                    <a:pt x="75958" y="282600"/>
                  </a:lnTo>
                  <a:lnTo>
                    <a:pt x="53081" y="326536"/>
                  </a:lnTo>
                  <a:lnTo>
                    <a:pt x="34184" y="372122"/>
                  </a:lnTo>
                  <a:lnTo>
                    <a:pt x="19348" y="419088"/>
                  </a:lnTo>
                  <a:lnTo>
                    <a:pt x="8652" y="467165"/>
                  </a:lnTo>
                  <a:lnTo>
                    <a:pt x="2176" y="516081"/>
                  </a:lnTo>
                  <a:lnTo>
                    <a:pt x="0" y="565569"/>
                  </a:lnTo>
                  <a:lnTo>
                    <a:pt x="2176" y="615050"/>
                  </a:lnTo>
                  <a:lnTo>
                    <a:pt x="8652" y="663963"/>
                  </a:lnTo>
                  <a:lnTo>
                    <a:pt x="19348" y="712038"/>
                  </a:lnTo>
                  <a:lnTo>
                    <a:pt x="34184" y="759003"/>
                  </a:lnTo>
                  <a:lnTo>
                    <a:pt x="53081" y="804588"/>
                  </a:lnTo>
                  <a:lnTo>
                    <a:pt x="75958" y="848525"/>
                  </a:lnTo>
                  <a:lnTo>
                    <a:pt x="102439" y="890283"/>
                  </a:lnTo>
                  <a:lnTo>
                    <a:pt x="132421" y="929391"/>
                  </a:lnTo>
                  <a:lnTo>
                    <a:pt x="165684" y="965658"/>
                  </a:lnTo>
                  <a:lnTo>
                    <a:pt x="202007" y="998895"/>
                  </a:lnTo>
                  <a:lnTo>
                    <a:pt x="241171" y="1028913"/>
                  </a:lnTo>
                  <a:lnTo>
                    <a:pt x="282956" y="1055522"/>
                  </a:lnTo>
                  <a:lnTo>
                    <a:pt x="326892" y="1078399"/>
                  </a:lnTo>
                  <a:lnTo>
                    <a:pt x="372477" y="1097296"/>
                  </a:lnTo>
                  <a:lnTo>
                    <a:pt x="419442" y="1112132"/>
                  </a:lnTo>
                  <a:lnTo>
                    <a:pt x="467517" y="1122828"/>
                  </a:lnTo>
                  <a:lnTo>
                    <a:pt x="516430" y="1129304"/>
                  </a:lnTo>
                  <a:lnTo>
                    <a:pt x="565912" y="1131481"/>
                  </a:lnTo>
                  <a:lnTo>
                    <a:pt x="615249" y="1129304"/>
                  </a:lnTo>
                  <a:lnTo>
                    <a:pt x="664065" y="1122828"/>
                  </a:lnTo>
                  <a:lnTo>
                    <a:pt x="712079" y="1112132"/>
                  </a:lnTo>
                  <a:lnTo>
                    <a:pt x="759012" y="1097296"/>
                  </a:lnTo>
                  <a:lnTo>
                    <a:pt x="804583" y="1078399"/>
                  </a:lnTo>
                  <a:lnTo>
                    <a:pt x="848512" y="1055522"/>
                  </a:lnTo>
                  <a:lnTo>
                    <a:pt x="890296" y="1028913"/>
                  </a:lnTo>
                  <a:lnTo>
                    <a:pt x="929461" y="998895"/>
                  </a:lnTo>
                  <a:lnTo>
                    <a:pt x="965785" y="965658"/>
                  </a:lnTo>
                  <a:lnTo>
                    <a:pt x="999050" y="929391"/>
                  </a:lnTo>
                  <a:lnTo>
                    <a:pt x="1029036" y="890283"/>
                  </a:lnTo>
                  <a:lnTo>
                    <a:pt x="1055522" y="848525"/>
                  </a:lnTo>
                  <a:lnTo>
                    <a:pt x="1078395" y="804588"/>
                  </a:lnTo>
                  <a:lnTo>
                    <a:pt x="1097290" y="759003"/>
                  </a:lnTo>
                  <a:lnTo>
                    <a:pt x="1112127" y="712038"/>
                  </a:lnTo>
                  <a:lnTo>
                    <a:pt x="1122825" y="663963"/>
                  </a:lnTo>
                  <a:lnTo>
                    <a:pt x="1129303" y="615050"/>
                  </a:lnTo>
                  <a:lnTo>
                    <a:pt x="1131481" y="565569"/>
                  </a:lnTo>
                  <a:lnTo>
                    <a:pt x="1129303" y="516081"/>
                  </a:lnTo>
                  <a:lnTo>
                    <a:pt x="1122825" y="467165"/>
                  </a:lnTo>
                  <a:lnTo>
                    <a:pt x="1112127" y="419088"/>
                  </a:lnTo>
                  <a:lnTo>
                    <a:pt x="1097290" y="372122"/>
                  </a:lnTo>
                  <a:lnTo>
                    <a:pt x="1078395" y="326536"/>
                  </a:lnTo>
                  <a:lnTo>
                    <a:pt x="1055522" y="282600"/>
                  </a:lnTo>
                  <a:lnTo>
                    <a:pt x="1029036" y="240845"/>
                  </a:lnTo>
                  <a:lnTo>
                    <a:pt x="999050" y="201739"/>
                  </a:lnTo>
                  <a:lnTo>
                    <a:pt x="965785" y="165471"/>
                  </a:lnTo>
                  <a:lnTo>
                    <a:pt x="929461" y="132232"/>
                  </a:lnTo>
                  <a:lnTo>
                    <a:pt x="890296" y="102212"/>
                  </a:lnTo>
                  <a:lnTo>
                    <a:pt x="848512" y="75603"/>
                  </a:lnTo>
                  <a:lnTo>
                    <a:pt x="804583" y="52752"/>
                  </a:lnTo>
                  <a:lnTo>
                    <a:pt x="759012" y="33921"/>
                  </a:lnTo>
                  <a:lnTo>
                    <a:pt x="712079" y="19170"/>
                  </a:lnTo>
                  <a:lnTo>
                    <a:pt x="664065" y="8560"/>
                  </a:lnTo>
                  <a:lnTo>
                    <a:pt x="615249" y="2150"/>
                  </a:lnTo>
                  <a:lnTo>
                    <a:pt x="5659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72122" y="4535995"/>
              <a:ext cx="1131570" cy="1131570"/>
            </a:xfrm>
            <a:custGeom>
              <a:avLst/>
              <a:gdLst/>
              <a:ahLst/>
              <a:cxnLst/>
              <a:rect l="l" t="t" r="r" b="b"/>
              <a:pathLst>
                <a:path w="1131570" h="1131570">
                  <a:moveTo>
                    <a:pt x="0" y="565569"/>
                  </a:moveTo>
                  <a:lnTo>
                    <a:pt x="2176" y="516081"/>
                  </a:lnTo>
                  <a:lnTo>
                    <a:pt x="8652" y="467165"/>
                  </a:lnTo>
                  <a:lnTo>
                    <a:pt x="19348" y="419088"/>
                  </a:lnTo>
                  <a:lnTo>
                    <a:pt x="34184" y="372122"/>
                  </a:lnTo>
                  <a:lnTo>
                    <a:pt x="53081" y="326536"/>
                  </a:lnTo>
                  <a:lnTo>
                    <a:pt x="75958" y="282600"/>
                  </a:lnTo>
                  <a:lnTo>
                    <a:pt x="102439" y="240845"/>
                  </a:lnTo>
                  <a:lnTo>
                    <a:pt x="132421" y="201739"/>
                  </a:lnTo>
                  <a:lnTo>
                    <a:pt x="165684" y="165471"/>
                  </a:lnTo>
                  <a:lnTo>
                    <a:pt x="202007" y="132232"/>
                  </a:lnTo>
                  <a:lnTo>
                    <a:pt x="241171" y="102212"/>
                  </a:lnTo>
                  <a:lnTo>
                    <a:pt x="282956" y="75603"/>
                  </a:lnTo>
                  <a:lnTo>
                    <a:pt x="326892" y="52752"/>
                  </a:lnTo>
                  <a:lnTo>
                    <a:pt x="372477" y="33921"/>
                  </a:lnTo>
                  <a:lnTo>
                    <a:pt x="419442" y="19170"/>
                  </a:lnTo>
                  <a:lnTo>
                    <a:pt x="467517" y="8560"/>
                  </a:lnTo>
                  <a:lnTo>
                    <a:pt x="516430" y="2150"/>
                  </a:lnTo>
                  <a:lnTo>
                    <a:pt x="565912" y="0"/>
                  </a:lnTo>
                  <a:lnTo>
                    <a:pt x="615249" y="2150"/>
                  </a:lnTo>
                  <a:lnTo>
                    <a:pt x="664065" y="8560"/>
                  </a:lnTo>
                  <a:lnTo>
                    <a:pt x="712079" y="19170"/>
                  </a:lnTo>
                  <a:lnTo>
                    <a:pt x="759012" y="33921"/>
                  </a:lnTo>
                  <a:lnTo>
                    <a:pt x="804583" y="52752"/>
                  </a:lnTo>
                  <a:lnTo>
                    <a:pt x="848512" y="75603"/>
                  </a:lnTo>
                  <a:lnTo>
                    <a:pt x="890296" y="102212"/>
                  </a:lnTo>
                  <a:lnTo>
                    <a:pt x="929461" y="132232"/>
                  </a:lnTo>
                  <a:lnTo>
                    <a:pt x="965785" y="165471"/>
                  </a:lnTo>
                  <a:lnTo>
                    <a:pt x="999050" y="201739"/>
                  </a:lnTo>
                  <a:lnTo>
                    <a:pt x="1029036" y="240845"/>
                  </a:lnTo>
                  <a:lnTo>
                    <a:pt x="1055522" y="282600"/>
                  </a:lnTo>
                  <a:lnTo>
                    <a:pt x="1078395" y="326536"/>
                  </a:lnTo>
                  <a:lnTo>
                    <a:pt x="1097290" y="372122"/>
                  </a:lnTo>
                  <a:lnTo>
                    <a:pt x="1112127" y="419088"/>
                  </a:lnTo>
                  <a:lnTo>
                    <a:pt x="1122825" y="467165"/>
                  </a:lnTo>
                  <a:lnTo>
                    <a:pt x="1129303" y="516081"/>
                  </a:lnTo>
                  <a:lnTo>
                    <a:pt x="1131481" y="565569"/>
                  </a:lnTo>
                  <a:lnTo>
                    <a:pt x="1129303" y="615050"/>
                  </a:lnTo>
                  <a:lnTo>
                    <a:pt x="1122825" y="663963"/>
                  </a:lnTo>
                  <a:lnTo>
                    <a:pt x="1112127" y="712038"/>
                  </a:lnTo>
                  <a:lnTo>
                    <a:pt x="1097290" y="759003"/>
                  </a:lnTo>
                  <a:lnTo>
                    <a:pt x="1078395" y="804588"/>
                  </a:lnTo>
                  <a:lnTo>
                    <a:pt x="1055522" y="848525"/>
                  </a:lnTo>
                  <a:lnTo>
                    <a:pt x="1029036" y="890283"/>
                  </a:lnTo>
                  <a:lnTo>
                    <a:pt x="999050" y="929391"/>
                  </a:lnTo>
                  <a:lnTo>
                    <a:pt x="965785" y="965658"/>
                  </a:lnTo>
                  <a:lnTo>
                    <a:pt x="929461" y="998895"/>
                  </a:lnTo>
                  <a:lnTo>
                    <a:pt x="890296" y="1028913"/>
                  </a:lnTo>
                  <a:lnTo>
                    <a:pt x="848512" y="1055522"/>
                  </a:lnTo>
                  <a:lnTo>
                    <a:pt x="804583" y="1078399"/>
                  </a:lnTo>
                  <a:lnTo>
                    <a:pt x="759012" y="1097296"/>
                  </a:lnTo>
                  <a:lnTo>
                    <a:pt x="712079" y="1112132"/>
                  </a:lnTo>
                  <a:lnTo>
                    <a:pt x="664065" y="1122828"/>
                  </a:lnTo>
                  <a:lnTo>
                    <a:pt x="615249" y="1129304"/>
                  </a:lnTo>
                  <a:lnTo>
                    <a:pt x="565912" y="1131481"/>
                  </a:lnTo>
                  <a:lnTo>
                    <a:pt x="516430" y="1129304"/>
                  </a:lnTo>
                  <a:lnTo>
                    <a:pt x="467517" y="1122828"/>
                  </a:lnTo>
                  <a:lnTo>
                    <a:pt x="419442" y="1112132"/>
                  </a:lnTo>
                  <a:lnTo>
                    <a:pt x="372477" y="1097296"/>
                  </a:lnTo>
                  <a:lnTo>
                    <a:pt x="326892" y="1078399"/>
                  </a:lnTo>
                  <a:lnTo>
                    <a:pt x="282956" y="1055522"/>
                  </a:lnTo>
                  <a:lnTo>
                    <a:pt x="241171" y="1028913"/>
                  </a:lnTo>
                  <a:lnTo>
                    <a:pt x="202007" y="998895"/>
                  </a:lnTo>
                  <a:lnTo>
                    <a:pt x="165684" y="965658"/>
                  </a:lnTo>
                  <a:lnTo>
                    <a:pt x="132421" y="929391"/>
                  </a:lnTo>
                  <a:lnTo>
                    <a:pt x="102439" y="890283"/>
                  </a:lnTo>
                  <a:lnTo>
                    <a:pt x="75958" y="848525"/>
                  </a:lnTo>
                  <a:lnTo>
                    <a:pt x="53081" y="804588"/>
                  </a:lnTo>
                  <a:lnTo>
                    <a:pt x="34184" y="759003"/>
                  </a:lnTo>
                  <a:lnTo>
                    <a:pt x="19348" y="712038"/>
                  </a:lnTo>
                  <a:lnTo>
                    <a:pt x="8652" y="663963"/>
                  </a:lnTo>
                  <a:lnTo>
                    <a:pt x="2176" y="615050"/>
                  </a:lnTo>
                  <a:lnTo>
                    <a:pt x="0" y="565569"/>
                  </a:lnTo>
                  <a:close/>
                </a:path>
              </a:pathLst>
            </a:custGeom>
            <a:ln w="55079">
              <a:solidFill>
                <a:srgbClr val="2CA1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2191758" cy="68536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2191758" cy="68536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146" y="520814"/>
            <a:ext cx="3506470" cy="650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100" spc="-10"/>
              <a:t>Разработаны:</a:t>
            </a:r>
            <a:endParaRPr sz="4100"/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568412"/>
            <a:ext cx="149225" cy="306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800" spc="20">
                <a:solidFill>
                  <a:srgbClr val="2CA1BE"/>
                </a:solidFill>
                <a:latin typeface="Wingdings 3"/>
                <a:cs typeface="Wingdings 3"/>
              </a:rPr>
              <a:t>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92735" marR="30480" indent="107950">
              <a:lnSpc>
                <a:spcPct val="100000"/>
              </a:lnSpc>
              <a:spcBef>
                <a:spcPts val="100"/>
              </a:spcBef>
            </a:pPr>
            <a:r>
              <a:rPr dirty="0"/>
              <a:t>Образовательная</a:t>
            </a:r>
            <a:r>
              <a:rPr dirty="0" spc="-65"/>
              <a:t> </a:t>
            </a:r>
            <a:r>
              <a:rPr dirty="0"/>
              <a:t>программа</a:t>
            </a:r>
            <a:r>
              <a:rPr dirty="0" spc="-60"/>
              <a:t> </a:t>
            </a:r>
            <a:r>
              <a:rPr dirty="0"/>
              <a:t>дошкольного</a:t>
            </a:r>
            <a:r>
              <a:rPr dirty="0" spc="-60"/>
              <a:t> </a:t>
            </a:r>
            <a:r>
              <a:rPr dirty="0" spc="-10"/>
              <a:t>образования </a:t>
            </a:r>
            <a:r>
              <a:rPr dirty="0"/>
              <a:t>детского</a:t>
            </a:r>
            <a:r>
              <a:rPr dirty="0" spc="-55"/>
              <a:t> </a:t>
            </a:r>
            <a:r>
              <a:rPr dirty="0" spc="-20"/>
              <a:t>сада.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/>
          </a:p>
          <a:p>
            <a:pPr marL="292735" indent="-255270">
              <a:lnSpc>
                <a:spcPct val="100000"/>
              </a:lnSpc>
              <a:buClr>
                <a:srgbClr val="2CA1BE"/>
              </a:buClr>
              <a:buSzPct val="66666"/>
              <a:buFont typeface="Wingdings 3"/>
              <a:buChar char=""/>
              <a:tabLst>
                <a:tab pos="292735" algn="l"/>
                <a:tab pos="293370" algn="l"/>
              </a:tabLst>
            </a:pPr>
            <a:r>
              <a:rPr dirty="0" sz="2700"/>
              <a:t>Рабочая</a:t>
            </a:r>
            <a:r>
              <a:rPr dirty="0" sz="2700" spc="-55"/>
              <a:t> </a:t>
            </a:r>
            <a:r>
              <a:rPr dirty="0" sz="2700"/>
              <a:t>программа</a:t>
            </a:r>
            <a:r>
              <a:rPr dirty="0" sz="2700" spc="-45"/>
              <a:t> </a:t>
            </a:r>
            <a:r>
              <a:rPr dirty="0" sz="2700"/>
              <a:t>воспитания</a:t>
            </a:r>
            <a:r>
              <a:rPr dirty="0" sz="2700" spc="-45"/>
              <a:t> </a:t>
            </a:r>
            <a:r>
              <a:rPr dirty="0" sz="2700"/>
              <a:t>детского</a:t>
            </a:r>
            <a:r>
              <a:rPr dirty="0" sz="2700" spc="-40"/>
              <a:t> </a:t>
            </a:r>
            <a:r>
              <a:rPr dirty="0" sz="2700" spc="-10"/>
              <a:t>сада.</a:t>
            </a:r>
            <a:endParaRPr sz="2700"/>
          </a:p>
        </p:txBody>
      </p:sp>
      <p:sp>
        <p:nvSpPr>
          <p:cNvPr id="5" name="object 5" descr=""/>
          <p:cNvSpPr txBox="1"/>
          <p:nvPr/>
        </p:nvSpPr>
        <p:spPr>
          <a:xfrm>
            <a:off x="797661" y="3829215"/>
            <a:ext cx="149225" cy="306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800" spc="20">
                <a:solidFill>
                  <a:srgbClr val="2CA1BE"/>
                </a:solidFill>
                <a:latin typeface="Wingdings 3"/>
                <a:cs typeface="Wingdings 3"/>
              </a:rPr>
              <a:t>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72261" y="3774147"/>
            <a:ext cx="10382885" cy="1773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2735" marR="30480" indent="10795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Адаптированная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образовательная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программа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для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детей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0">
                <a:latin typeface="Lucida Sans Unicode"/>
                <a:cs typeface="Lucida Sans Unicode"/>
              </a:rPr>
              <a:t>с </a:t>
            </a:r>
            <a:r>
              <a:rPr dirty="0" sz="2700">
                <a:latin typeface="Lucida Sans Unicode"/>
                <a:cs typeface="Lucida Sans Unicode"/>
              </a:rPr>
              <a:t>ОВЗ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(при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наличии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10">
                <a:latin typeface="Lucida Sans Unicode"/>
                <a:cs typeface="Lucida Sans Unicode"/>
              </a:rPr>
              <a:t>групп).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>
              <a:latin typeface="Lucida Sans Unicode"/>
              <a:cs typeface="Lucida Sans Unicode"/>
            </a:endParaRPr>
          </a:p>
          <a:p>
            <a:pPr marL="292735" indent="-255270">
              <a:lnSpc>
                <a:spcPct val="100000"/>
              </a:lnSpc>
              <a:buClr>
                <a:srgbClr val="2CA1BE"/>
              </a:buClr>
              <a:buSzPct val="66666"/>
              <a:buFont typeface="Wingdings 3"/>
              <a:buChar char=""/>
              <a:tabLst>
                <a:tab pos="292735" algn="l"/>
                <a:tab pos="293370" algn="l"/>
              </a:tabLst>
            </a:pPr>
            <a:r>
              <a:rPr dirty="0" sz="2700">
                <a:latin typeface="Lucida Sans Unicode"/>
                <a:cs typeface="Lucida Sans Unicode"/>
              </a:rPr>
              <a:t>Оценочные</a:t>
            </a:r>
            <a:r>
              <a:rPr dirty="0" sz="2700" spc="-4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материалы</a:t>
            </a:r>
            <a:r>
              <a:rPr dirty="0" sz="2700" spc="-3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к</a:t>
            </a:r>
            <a:r>
              <a:rPr dirty="0" sz="2700" spc="-20">
                <a:latin typeface="Lucida Sans Unicode"/>
                <a:cs typeface="Lucida Sans Unicode"/>
              </a:rPr>
              <a:t> </a:t>
            </a:r>
            <a:r>
              <a:rPr dirty="0" sz="2700" spc="-10">
                <a:latin typeface="Lucida Sans Unicode"/>
                <a:cs typeface="Lucida Sans Unicode"/>
              </a:rPr>
              <a:t>программам.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3513" y="1513700"/>
            <a:ext cx="5728970" cy="41357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Направления</a:t>
            </a:r>
            <a:r>
              <a:rPr dirty="0" sz="2700" spc="-120" b="1">
                <a:solidFill>
                  <a:srgbClr val="006FBF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воспитания: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патриотическое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30" b="1">
                <a:solidFill>
                  <a:srgbClr val="006FBF"/>
                </a:solidFill>
                <a:latin typeface="Lucida Sans Unicode"/>
                <a:cs typeface="Lucida Sans Unicode"/>
              </a:rPr>
              <a:t>духовно-</a:t>
            </a: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нравственное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социальное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познавательное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b="1">
                <a:solidFill>
                  <a:srgbClr val="006FBF"/>
                </a:solidFill>
                <a:latin typeface="Lucida Sans Unicode"/>
                <a:cs typeface="Lucida Sans Unicode"/>
              </a:rPr>
              <a:t>физическое</a:t>
            </a:r>
            <a:r>
              <a:rPr dirty="0" sz="2700" spc="-120" b="1">
                <a:solidFill>
                  <a:srgbClr val="006FBF"/>
                </a:solidFill>
                <a:latin typeface="Lucida Sans Unicode"/>
                <a:cs typeface="Lucida Sans Unicode"/>
              </a:rPr>
              <a:t> </a:t>
            </a:r>
            <a:r>
              <a:rPr dirty="0" sz="2700" b="1">
                <a:solidFill>
                  <a:srgbClr val="006FBF"/>
                </a:solidFill>
                <a:latin typeface="Lucida Sans Unicode"/>
                <a:cs typeface="Lucida Sans Unicode"/>
              </a:rPr>
              <a:t>и</a:t>
            </a:r>
            <a:r>
              <a:rPr dirty="0" sz="2700" spc="-114" b="1">
                <a:solidFill>
                  <a:srgbClr val="006FBF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оздоровительное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трудовое</a:t>
            </a:r>
            <a:endParaRPr sz="2700">
              <a:latin typeface="Lucida Sans Unicode"/>
              <a:cs typeface="Lucida Sans Unicode"/>
            </a:endParaRPr>
          </a:p>
          <a:p>
            <a:pPr marL="281940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81940" algn="l"/>
                <a:tab pos="282575" algn="l"/>
              </a:tabLst>
            </a:pPr>
            <a:r>
              <a:rPr dirty="0" sz="2700" spc="-10" b="1">
                <a:solidFill>
                  <a:srgbClr val="006FBF"/>
                </a:solidFill>
                <a:latin typeface="Lucida Sans Unicode"/>
                <a:cs typeface="Lucida Sans Unicode"/>
              </a:rPr>
              <a:t>эстетическое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146" y="520814"/>
            <a:ext cx="8245475" cy="650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100"/>
              <a:t>Рабочая</a:t>
            </a:r>
            <a:r>
              <a:rPr dirty="0" sz="4100" spc="-235"/>
              <a:t> </a:t>
            </a:r>
            <a:r>
              <a:rPr dirty="0" sz="4100"/>
              <a:t>программа</a:t>
            </a:r>
            <a:r>
              <a:rPr dirty="0" sz="4100" spc="-229"/>
              <a:t> </a:t>
            </a:r>
            <a:r>
              <a:rPr dirty="0" sz="4100" spc="-10"/>
              <a:t>воспитания</a:t>
            </a:r>
            <a:endParaRPr sz="4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2180" y="1513700"/>
            <a:ext cx="10607040" cy="4461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50" b="1">
                <a:latin typeface="Lucida Sans Unicode"/>
                <a:cs typeface="Lucida Sans Unicode"/>
              </a:rPr>
              <a:t>Какие</a:t>
            </a:r>
            <a:r>
              <a:rPr dirty="0" sz="2350" spc="-90" b="1">
                <a:latin typeface="Lucida Sans Unicode"/>
                <a:cs typeface="Lucida Sans Unicode"/>
              </a:rPr>
              <a:t> </a:t>
            </a:r>
            <a:r>
              <a:rPr dirty="0" sz="2350" b="1">
                <a:latin typeface="Lucida Sans Unicode"/>
                <a:cs typeface="Lucida Sans Unicode"/>
              </a:rPr>
              <a:t>могут</a:t>
            </a:r>
            <a:r>
              <a:rPr dirty="0" sz="2350" spc="-75" b="1">
                <a:latin typeface="Lucida Sans Unicode"/>
                <a:cs typeface="Lucida Sans Unicode"/>
              </a:rPr>
              <a:t> </a:t>
            </a:r>
            <a:r>
              <a:rPr dirty="0" sz="2350" b="1">
                <a:latin typeface="Lucida Sans Unicode"/>
                <a:cs typeface="Lucida Sans Unicode"/>
              </a:rPr>
              <a:t>быть</a:t>
            </a:r>
            <a:r>
              <a:rPr dirty="0" sz="2350" spc="-85" b="1">
                <a:latin typeface="Lucida Sans Unicode"/>
                <a:cs typeface="Lucida Sans Unicode"/>
              </a:rPr>
              <a:t> </a:t>
            </a:r>
            <a:r>
              <a:rPr dirty="0" sz="2350" b="1">
                <a:latin typeface="Lucida Sans Unicode"/>
                <a:cs typeface="Lucida Sans Unicode"/>
              </a:rPr>
              <a:t>события</a:t>
            </a:r>
            <a:r>
              <a:rPr dirty="0" sz="2350" spc="-90" b="1">
                <a:latin typeface="Lucida Sans Unicode"/>
                <a:cs typeface="Lucida Sans Unicode"/>
              </a:rPr>
              <a:t> </a:t>
            </a:r>
            <a:r>
              <a:rPr dirty="0" sz="2350" b="1">
                <a:latin typeface="Lucida Sans Unicode"/>
                <a:cs typeface="Lucida Sans Unicode"/>
              </a:rPr>
              <a:t>в</a:t>
            </a:r>
            <a:r>
              <a:rPr dirty="0" sz="2350" spc="-75" b="1">
                <a:latin typeface="Lucida Sans Unicode"/>
                <a:cs typeface="Lucida Sans Unicode"/>
              </a:rPr>
              <a:t> </a:t>
            </a:r>
            <a:r>
              <a:rPr dirty="0" sz="2350" b="1">
                <a:latin typeface="Lucida Sans Unicode"/>
                <a:cs typeface="Lucida Sans Unicode"/>
              </a:rPr>
              <a:t>детском</a:t>
            </a:r>
            <a:r>
              <a:rPr dirty="0" sz="2350" spc="-80" b="1">
                <a:latin typeface="Lucida Sans Unicode"/>
                <a:cs typeface="Lucida Sans Unicode"/>
              </a:rPr>
              <a:t> </a:t>
            </a:r>
            <a:r>
              <a:rPr dirty="0" sz="2350" spc="-10" b="1">
                <a:latin typeface="Lucida Sans Unicode"/>
                <a:cs typeface="Lucida Sans Unicode"/>
              </a:rPr>
              <a:t>саду:</a:t>
            </a:r>
            <a:endParaRPr sz="2350">
              <a:latin typeface="Lucida Sans Unicode"/>
              <a:cs typeface="Lucida Sans Unicode"/>
            </a:endParaRPr>
          </a:p>
          <a:p>
            <a:pPr marL="12700" marR="5080">
              <a:lnSpc>
                <a:spcPct val="101600"/>
              </a:lnSpc>
              <a:spcBef>
                <a:spcPts val="3190"/>
              </a:spcBef>
              <a:buSzPct val="95121"/>
              <a:buAutoNum type="arabicPeriod"/>
              <a:tabLst>
                <a:tab pos="265430" algn="l"/>
              </a:tabLst>
            </a:pPr>
            <a:r>
              <a:rPr dirty="0" sz="2050" b="1">
                <a:latin typeface="Lucida Sans Unicode"/>
                <a:cs typeface="Lucida Sans Unicode"/>
              </a:rPr>
              <a:t>Проекты</a:t>
            </a:r>
            <a:r>
              <a:rPr dirty="0" sz="2050" spc="8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воспитательной,</a:t>
            </a:r>
            <a:r>
              <a:rPr dirty="0" sz="2050" spc="7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экологической</a:t>
            </a:r>
            <a:r>
              <a:rPr dirty="0" sz="2050" spc="8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направленности</a:t>
            </a:r>
            <a:r>
              <a:rPr dirty="0" sz="2050" spc="155" b="1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(День</a:t>
            </a:r>
            <a:r>
              <a:rPr dirty="0" sz="2050" spc="8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России,</a:t>
            </a:r>
            <a:r>
              <a:rPr dirty="0" sz="2050" spc="90">
                <a:latin typeface="Lucida Sans Unicode"/>
                <a:cs typeface="Lucida Sans Unicode"/>
              </a:rPr>
              <a:t> </a:t>
            </a:r>
            <a:r>
              <a:rPr dirty="0" sz="2050" spc="-20">
                <a:latin typeface="Lucida Sans Unicode"/>
                <a:cs typeface="Lucida Sans Unicode"/>
              </a:rPr>
              <a:t>День </a:t>
            </a:r>
            <a:r>
              <a:rPr dirty="0" sz="2050">
                <a:latin typeface="Lucida Sans Unicode"/>
                <a:cs typeface="Lucida Sans Unicode"/>
              </a:rPr>
              <a:t>защитника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Отечества,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«спасибо»,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матери,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космонавтики, </a:t>
            </a:r>
            <a:r>
              <a:rPr dirty="0" sz="2050">
                <a:latin typeface="Lucida Sans Unicode"/>
                <a:cs typeface="Lucida Sans Unicode"/>
              </a:rPr>
              <a:t>Международный</a:t>
            </a:r>
            <a:r>
              <a:rPr dirty="0" sz="2050" spc="9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женский</a:t>
            </a:r>
            <a:r>
              <a:rPr dirty="0" sz="2050" spc="100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день);</a:t>
            </a:r>
            <a:endParaRPr sz="2050">
              <a:latin typeface="Lucida Sans Unicode"/>
              <a:cs typeface="Lucida Sans Unicode"/>
            </a:endParaRPr>
          </a:p>
          <a:p>
            <a:pPr marL="12700" marR="397510">
              <a:lnSpc>
                <a:spcPct val="102099"/>
              </a:lnSpc>
              <a:spcBef>
                <a:spcPts val="340"/>
              </a:spcBef>
              <a:buSzPct val="95121"/>
              <a:buAutoNum type="arabicPeriod"/>
              <a:tabLst>
                <a:tab pos="265430" algn="l"/>
              </a:tabLst>
            </a:pPr>
            <a:r>
              <a:rPr dirty="0" sz="2050" b="1">
                <a:latin typeface="Lucida Sans Unicode"/>
                <a:cs typeface="Lucida Sans Unicode"/>
              </a:rPr>
              <a:t>Праздники,</a:t>
            </a:r>
            <a:r>
              <a:rPr dirty="0" sz="2050" spc="8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связанные</a:t>
            </a:r>
            <a:r>
              <a:rPr dirty="0" sz="2050" spc="8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</a:t>
            </a:r>
            <a:r>
              <a:rPr dirty="0" sz="2050" spc="8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сезонностью</a:t>
            </a:r>
            <a:r>
              <a:rPr dirty="0" sz="2050">
                <a:latin typeface="Lucida Sans Unicode"/>
                <a:cs typeface="Lucida Sans Unicode"/>
              </a:rPr>
              <a:t>,</a:t>
            </a:r>
            <a:r>
              <a:rPr dirty="0" sz="2050" spc="8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окружающей</a:t>
            </a:r>
            <a:r>
              <a:rPr dirty="0" sz="2050" spc="7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природой</a:t>
            </a:r>
            <a:r>
              <a:rPr dirty="0" sz="2050" spc="8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(Новый</a:t>
            </a:r>
            <a:r>
              <a:rPr dirty="0" sz="2050" spc="85">
                <a:latin typeface="Lucida Sans Unicode"/>
                <a:cs typeface="Lucida Sans Unicode"/>
              </a:rPr>
              <a:t> </a:t>
            </a:r>
            <a:r>
              <a:rPr dirty="0" sz="2050" spc="-20">
                <a:latin typeface="Lucida Sans Unicode"/>
                <a:cs typeface="Lucida Sans Unicode"/>
              </a:rPr>
              <a:t>год,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воды,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земли,</a:t>
            </a:r>
            <a:r>
              <a:rPr dirty="0" sz="2050" spc="5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птиц,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Сабантуй,</a:t>
            </a:r>
            <a:r>
              <a:rPr dirty="0" sz="2050" spc="5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Масленица</a:t>
            </a:r>
            <a:r>
              <a:rPr dirty="0" sz="2050" spc="5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и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др.);</a:t>
            </a:r>
            <a:endParaRPr sz="2050">
              <a:latin typeface="Lucida Sans Unicode"/>
              <a:cs typeface="Lucida Sans Unicode"/>
            </a:endParaRPr>
          </a:p>
          <a:p>
            <a:pPr marL="12700" marR="17145">
              <a:lnSpc>
                <a:spcPct val="107400"/>
              </a:lnSpc>
              <a:spcBef>
                <a:spcPts val="195"/>
              </a:spcBef>
              <a:buSzPct val="95121"/>
              <a:buAutoNum type="arabicPeriod"/>
              <a:tabLst>
                <a:tab pos="265430" algn="l"/>
              </a:tabLst>
            </a:pPr>
            <a:r>
              <a:rPr dirty="0" sz="2050" b="1">
                <a:latin typeface="Lucida Sans Unicode"/>
                <a:cs typeface="Lucida Sans Unicode"/>
              </a:rPr>
              <a:t>События,</a:t>
            </a:r>
            <a:r>
              <a:rPr dirty="0" sz="2050" spc="5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связанные</a:t>
            </a:r>
            <a:r>
              <a:rPr dirty="0" sz="2050" spc="5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</a:t>
            </a:r>
            <a:r>
              <a:rPr dirty="0" sz="2050" spc="6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миром</a:t>
            </a:r>
            <a:r>
              <a:rPr dirty="0" sz="2050" spc="6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искусства</a:t>
            </a:r>
            <a:r>
              <a:rPr dirty="0" sz="2050" spc="6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и</a:t>
            </a:r>
            <a:r>
              <a:rPr dirty="0" sz="2050" spc="6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литературы</a:t>
            </a:r>
            <a:r>
              <a:rPr dirty="0" sz="2050" spc="125" b="1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(Всемирный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 spc="-20">
                <a:latin typeface="Lucida Sans Unicode"/>
                <a:cs typeface="Lucida Sans Unicode"/>
              </a:rPr>
              <a:t>день </a:t>
            </a:r>
            <a:r>
              <a:rPr dirty="0" sz="2050">
                <a:latin typeface="Lucida Sans Unicode"/>
                <a:cs typeface="Lucida Sans Unicode"/>
              </a:rPr>
              <a:t>поэзии,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Международный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детской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книги,</a:t>
            </a:r>
            <a:r>
              <a:rPr dirty="0" sz="2050" spc="5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Всемирный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театра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и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др.); </a:t>
            </a:r>
            <a:r>
              <a:rPr dirty="0" sz="2050" b="1">
                <a:latin typeface="Lucida Sans Unicode"/>
                <a:cs typeface="Lucida Sans Unicode"/>
              </a:rPr>
              <a:t>4.События,</a:t>
            </a:r>
            <a:r>
              <a:rPr dirty="0" sz="2050" spc="5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связанные</a:t>
            </a:r>
            <a:r>
              <a:rPr dirty="0" sz="2050" spc="6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с</a:t>
            </a:r>
            <a:r>
              <a:rPr dirty="0" sz="2050" spc="6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важными</a:t>
            </a:r>
            <a:r>
              <a:rPr dirty="0" sz="2050" spc="6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профессиями</a:t>
            </a:r>
            <a:r>
              <a:rPr dirty="0" sz="2050" spc="130" b="1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(День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воспитателя,</a:t>
            </a:r>
            <a:r>
              <a:rPr dirty="0" sz="2050" spc="80">
                <a:latin typeface="Lucida Sans Unicode"/>
                <a:cs typeface="Lucida Sans Unicode"/>
              </a:rPr>
              <a:t> </a:t>
            </a:r>
            <a:r>
              <a:rPr dirty="0" sz="2050" spc="-20">
                <a:latin typeface="Lucida Sans Unicode"/>
                <a:cs typeface="Lucida Sans Unicode"/>
              </a:rPr>
              <a:t>День </a:t>
            </a:r>
            <a:r>
              <a:rPr dirty="0" sz="2050">
                <a:latin typeface="Lucida Sans Unicode"/>
                <a:cs typeface="Lucida Sans Unicode"/>
              </a:rPr>
              <a:t>учителя,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эколога,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пожарной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охраны,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День</a:t>
            </a:r>
            <a:r>
              <a:rPr dirty="0" sz="2050" spc="5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строителя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и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 spc="-20">
                <a:latin typeface="Lucida Sans Unicode"/>
                <a:cs typeface="Lucida Sans Unicode"/>
              </a:rPr>
              <a:t>др.) </a:t>
            </a:r>
            <a:r>
              <a:rPr dirty="0" sz="2050" b="1">
                <a:latin typeface="Lucida Sans Unicode"/>
                <a:cs typeface="Lucida Sans Unicode"/>
              </a:rPr>
              <a:t>5.Тематические</a:t>
            </a:r>
            <a:r>
              <a:rPr dirty="0" sz="2050" spc="7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акции</a:t>
            </a:r>
            <a:r>
              <a:rPr dirty="0" sz="2050" spc="75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экологической</a:t>
            </a:r>
            <a:r>
              <a:rPr dirty="0" sz="2050" spc="80" b="1">
                <a:latin typeface="Lucida Sans Unicode"/>
                <a:cs typeface="Lucida Sans Unicode"/>
              </a:rPr>
              <a:t> </a:t>
            </a:r>
            <a:r>
              <a:rPr dirty="0" sz="2050" b="1">
                <a:latin typeface="Lucida Sans Unicode"/>
                <a:cs typeface="Lucida Sans Unicode"/>
              </a:rPr>
              <a:t>направленности</a:t>
            </a:r>
            <a:r>
              <a:rPr dirty="0" sz="2050" spc="140" b="1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(«День</a:t>
            </a:r>
            <a:r>
              <a:rPr dirty="0" sz="2050" spc="85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наблюдения </a:t>
            </a:r>
            <a:r>
              <a:rPr dirty="0" sz="2050">
                <a:latin typeface="Lucida Sans Unicode"/>
                <a:cs typeface="Lucida Sans Unicode"/>
              </a:rPr>
              <a:t>птиц»,</a:t>
            </a:r>
            <a:r>
              <a:rPr dirty="0" sz="2050" spc="4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«Собери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батарейки»,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«Раздельный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сбор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отходов»,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«Вода</a:t>
            </a:r>
            <a:r>
              <a:rPr dirty="0" sz="2050" spc="60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России»</a:t>
            </a:r>
            <a:r>
              <a:rPr dirty="0" sz="2050" spc="55">
                <a:latin typeface="Lucida Sans Unicode"/>
                <a:cs typeface="Lucida Sans Unicode"/>
              </a:rPr>
              <a:t> </a:t>
            </a:r>
            <a:r>
              <a:rPr dirty="0" sz="2050">
                <a:latin typeface="Lucida Sans Unicode"/>
                <a:cs typeface="Lucida Sans Unicode"/>
              </a:rPr>
              <a:t>и</a:t>
            </a:r>
            <a:r>
              <a:rPr dirty="0" sz="2050" spc="65">
                <a:latin typeface="Lucida Sans Unicode"/>
                <a:cs typeface="Lucida Sans Unicode"/>
              </a:rPr>
              <a:t> </a:t>
            </a:r>
            <a:r>
              <a:rPr dirty="0" sz="2050" spc="-10">
                <a:latin typeface="Lucida Sans Unicode"/>
                <a:cs typeface="Lucida Sans Unicode"/>
              </a:rPr>
              <a:t>др.).</a:t>
            </a:r>
            <a:endParaRPr sz="20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7306" y="520814"/>
            <a:ext cx="8245475" cy="650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100"/>
              <a:t>Рабочая</a:t>
            </a:r>
            <a:r>
              <a:rPr dirty="0" sz="4100" spc="-235"/>
              <a:t> </a:t>
            </a:r>
            <a:r>
              <a:rPr dirty="0" sz="4100"/>
              <a:t>программа</a:t>
            </a:r>
            <a:r>
              <a:rPr dirty="0" sz="4100" spc="-229"/>
              <a:t> </a:t>
            </a:r>
            <a:r>
              <a:rPr dirty="0" sz="4100" spc="-10"/>
              <a:t>воспитания</a:t>
            </a:r>
            <a:endParaRPr sz="4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Александра Мельцева</dc:creator>
  <dc:title>Курс Художественно-эстетическое развитие в дошкольном возрасте</dc:title>
  <dcterms:created xsi:type="dcterms:W3CDTF">2023-12-13T14:11:02Z</dcterms:created>
  <dcterms:modified xsi:type="dcterms:W3CDTF">2023-12-13T14:11:02Z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2023-09-29T00:00:00Z</vt:filetime>
  </property>
  <property fmtid="{D5CDD505-2E9C-101B-9397-08002B2CF9AE}" pid="3" name="Creator">
    <vt:lpwstr>Impress</vt:lpwstr>
  </property>
  <property fmtid="{D5CDD505-2E9C-101B-9397-08002B2CF9AE}" pid="4" name="LastSaved">
    <vt:filetime>2023-09-29T00:00:00Z</vt:filetime>
  </property>
</Properties>
</file>